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4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charts/chart8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283" r:id="rId3"/>
    <p:sldId id="259" r:id="rId4"/>
    <p:sldId id="261" r:id="rId5"/>
    <p:sldId id="257" r:id="rId6"/>
    <p:sldId id="277" r:id="rId7"/>
    <p:sldId id="305" r:id="rId8"/>
    <p:sldId id="306" r:id="rId9"/>
    <p:sldId id="307" r:id="rId10"/>
    <p:sldId id="279" r:id="rId11"/>
    <p:sldId id="282" r:id="rId12"/>
    <p:sldId id="280" r:id="rId13"/>
    <p:sldId id="284" r:id="rId14"/>
    <p:sldId id="273" r:id="rId15"/>
    <p:sldId id="285" r:id="rId16"/>
    <p:sldId id="262" r:id="rId17"/>
    <p:sldId id="266" r:id="rId18"/>
    <p:sldId id="263" r:id="rId19"/>
    <p:sldId id="264" r:id="rId20"/>
    <p:sldId id="310" r:id="rId21"/>
    <p:sldId id="265" r:id="rId22"/>
    <p:sldId id="290" r:id="rId23"/>
    <p:sldId id="267" r:id="rId24"/>
    <p:sldId id="272" r:id="rId25"/>
    <p:sldId id="294" r:id="rId26"/>
    <p:sldId id="270" r:id="rId27"/>
    <p:sldId id="287" r:id="rId28"/>
    <p:sldId id="288" r:id="rId29"/>
    <p:sldId id="291" r:id="rId30"/>
    <p:sldId id="292" r:id="rId31"/>
    <p:sldId id="289" r:id="rId32"/>
    <p:sldId id="293" r:id="rId33"/>
    <p:sldId id="295" r:id="rId34"/>
    <p:sldId id="268" r:id="rId35"/>
    <p:sldId id="312" r:id="rId36"/>
    <p:sldId id="315" r:id="rId37"/>
    <p:sldId id="317" r:id="rId38"/>
    <p:sldId id="318" r:id="rId39"/>
    <p:sldId id="311" r:id="rId40"/>
    <p:sldId id="313" r:id="rId41"/>
    <p:sldId id="319" r:id="rId42"/>
    <p:sldId id="320" r:id="rId43"/>
    <p:sldId id="322" r:id="rId44"/>
    <p:sldId id="314" r:id="rId45"/>
    <p:sldId id="286" r:id="rId46"/>
    <p:sldId id="324" r:id="rId47"/>
    <p:sldId id="321" r:id="rId48"/>
    <p:sldId id="297" r:id="rId49"/>
    <p:sldId id="298" r:id="rId50"/>
    <p:sldId id="304" r:id="rId51"/>
    <p:sldId id="308" r:id="rId52"/>
    <p:sldId id="316" r:id="rId53"/>
    <p:sldId id="303" r:id="rId54"/>
    <p:sldId id="300" r:id="rId55"/>
    <p:sldId id="309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70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</c:spPr>
            <c:extLst>
              <c:ext xmlns:c16="http://schemas.microsoft.com/office/drawing/2014/chart" uri="{C3380CC4-5D6E-409C-BE32-E72D297353CC}">
                <c16:uniqueId val="{00000001-7B1F-4990-BDE3-EE71CAE1ABAC}"/>
              </c:ext>
            </c:extLst>
          </c:dPt>
          <c:dPt>
            <c:idx val="1"/>
            <c:invertIfNegative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3-7B1F-4990-BDE3-EE71CAE1ABA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7B1F-4990-BDE3-EE71CAE1ABAC}"/>
              </c:ext>
            </c:extLst>
          </c:dPt>
          <c:dPt>
            <c:idx val="3"/>
            <c:invertIfNegative val="0"/>
            <c:bubble3D val="0"/>
            <c:spPr>
              <a:solidFill>
                <a:srgbClr val="7030A0"/>
              </a:solidFill>
            </c:spPr>
            <c:extLst>
              <c:ext xmlns:c16="http://schemas.microsoft.com/office/drawing/2014/chart" uri="{C3380CC4-5D6E-409C-BE32-E72D297353CC}">
                <c16:uniqueId val="{00000007-7B1F-4990-BDE3-EE71CAE1ABAC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9-7B1F-4990-BDE3-EE71CAE1ABAC}"/>
              </c:ext>
            </c:extLst>
          </c:dPt>
          <c:dLbls>
            <c:dLbl>
              <c:idx val="0"/>
              <c:layout>
                <c:manualLayout>
                  <c:x val="0"/>
                  <c:y val="0.108024691358024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B1F-4990-BDE3-EE71CAE1ABAC}"/>
                </c:ext>
              </c:extLst>
            </c:dLbl>
            <c:dLbl>
              <c:idx val="1"/>
              <c:layout>
                <c:manualLayout>
                  <c:x val="1.4749262536873156E-3"/>
                  <c:y val="0.108024691358024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B1F-4990-BDE3-EE71CAE1ABAC}"/>
                </c:ext>
              </c:extLst>
            </c:dLbl>
            <c:dLbl>
              <c:idx val="2"/>
              <c:layout>
                <c:manualLayout>
                  <c:x val="2.9498525073746312E-3"/>
                  <c:y val="0.132716049382716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B1F-4990-BDE3-EE71CAE1ABAC}"/>
                </c:ext>
              </c:extLst>
            </c:dLbl>
            <c:dLbl>
              <c:idx val="3"/>
              <c:layout>
                <c:manualLayout>
                  <c:x val="0"/>
                  <c:y val="0.117283950617283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B1F-4990-BDE3-EE71CAE1ABAC}"/>
                </c:ext>
              </c:extLst>
            </c:dLbl>
            <c:dLbl>
              <c:idx val="4"/>
              <c:layout>
                <c:manualLayout>
                  <c:x val="-1.0816000913008136E-16"/>
                  <c:y val="1.54320987654320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B1F-4990-BDE3-EE71CAE1AB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anchor="ctr" anchorCtr="0"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Paul Harris Society</c:v>
                </c:pt>
                <c:pt idx="1">
                  <c:v>Major Donors</c:v>
                </c:pt>
                <c:pt idx="2">
                  <c:v>Benefactors</c:v>
                </c:pt>
                <c:pt idx="3">
                  <c:v>Bequest Society</c:v>
                </c:pt>
                <c:pt idx="4">
                  <c:v>AKS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613</c:v>
                </c:pt>
                <c:pt idx="1">
                  <c:v>348</c:v>
                </c:pt>
                <c:pt idx="2">
                  <c:v>1310</c:v>
                </c:pt>
                <c:pt idx="3">
                  <c:v>365</c:v>
                </c:pt>
                <c:pt idx="4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B1F-4990-BDE3-EE71CAE1AB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shape val="box"/>
        <c:axId val="130294144"/>
        <c:axId val="130295680"/>
        <c:axId val="0"/>
      </c:bar3DChart>
      <c:catAx>
        <c:axId val="130294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/>
                </a:solidFill>
              </a:defRPr>
            </a:pPr>
            <a:endParaRPr lang="en-US"/>
          </a:p>
        </c:txPr>
        <c:crossAx val="130295680"/>
        <c:crosses val="autoZero"/>
        <c:auto val="1"/>
        <c:lblAlgn val="ctr"/>
        <c:lblOffset val="100"/>
        <c:noMultiLvlLbl val="0"/>
      </c:catAx>
      <c:valAx>
        <c:axId val="130295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29414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</c:spPr>
            <c:extLst>
              <c:ext xmlns:c16="http://schemas.microsoft.com/office/drawing/2014/chart" uri="{C3380CC4-5D6E-409C-BE32-E72D297353CC}">
                <c16:uniqueId val="{00000001-7B1F-4990-BDE3-EE71CAE1ABAC}"/>
              </c:ext>
            </c:extLst>
          </c:dPt>
          <c:dPt>
            <c:idx val="1"/>
            <c:invertIfNegative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3-7B1F-4990-BDE3-EE71CAE1ABA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7B1F-4990-BDE3-EE71CAE1ABAC}"/>
              </c:ext>
            </c:extLst>
          </c:dPt>
          <c:dPt>
            <c:idx val="3"/>
            <c:invertIfNegative val="0"/>
            <c:bubble3D val="0"/>
            <c:spPr>
              <a:solidFill>
                <a:srgbClr val="7030A0"/>
              </a:solidFill>
            </c:spPr>
            <c:extLst>
              <c:ext xmlns:c16="http://schemas.microsoft.com/office/drawing/2014/chart" uri="{C3380CC4-5D6E-409C-BE32-E72D297353CC}">
                <c16:uniqueId val="{00000007-7B1F-4990-BDE3-EE71CAE1ABAC}"/>
              </c:ext>
            </c:extLst>
          </c:dPt>
          <c:dPt>
            <c:idx val="4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9-7B1F-4990-BDE3-EE71CAE1ABAC}"/>
              </c:ext>
            </c:extLst>
          </c:dPt>
          <c:dLbls>
            <c:dLbl>
              <c:idx val="0"/>
              <c:layout>
                <c:manualLayout>
                  <c:x val="5.8997050147492625E-3"/>
                  <c:y val="0.114197530864197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8746312684365784E-2"/>
                      <c:h val="8.461431904345290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7B1F-4990-BDE3-EE71CAE1ABAC}"/>
                </c:ext>
              </c:extLst>
            </c:dLbl>
            <c:dLbl>
              <c:idx val="1"/>
              <c:layout>
                <c:manualLayout>
                  <c:x val="4.4247787610619468E-3"/>
                  <c:y val="9.5679012345679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B1F-4990-BDE3-EE71CAE1ABAC}"/>
                </c:ext>
              </c:extLst>
            </c:dLbl>
            <c:dLbl>
              <c:idx val="2"/>
              <c:layout>
                <c:manualLayout>
                  <c:x val="2.9498525073746312E-3"/>
                  <c:y val="0.132716049382716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B1F-4990-BDE3-EE71CAE1ABAC}"/>
                </c:ext>
              </c:extLst>
            </c:dLbl>
            <c:dLbl>
              <c:idx val="3"/>
              <c:layout>
                <c:manualLayout>
                  <c:x val="0"/>
                  <c:y val="0.117283950617283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B1F-4990-BDE3-EE71CAE1ABAC}"/>
                </c:ext>
              </c:extLst>
            </c:dLbl>
            <c:dLbl>
              <c:idx val="4"/>
              <c:layout>
                <c:manualLayout>
                  <c:x val="-1.0816000913008136E-16"/>
                  <c:y val="1.54320987654320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B1F-4990-BDE3-EE71CAE1AB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anchor="ctr" anchorCtr="0"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Paul Harris Society</c:v>
                </c:pt>
                <c:pt idx="1">
                  <c:v>Major Donors</c:v>
                </c:pt>
                <c:pt idx="2">
                  <c:v>Benefactors</c:v>
                </c:pt>
                <c:pt idx="3">
                  <c:v>Bequest Society</c:v>
                </c:pt>
                <c:pt idx="4">
                  <c:v>AKS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83</c:v>
                </c:pt>
                <c:pt idx="1">
                  <c:v>45</c:v>
                </c:pt>
                <c:pt idx="2">
                  <c:v>300</c:v>
                </c:pt>
                <c:pt idx="3">
                  <c:v>47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B1F-4990-BDE3-EE71CAE1AB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shape val="box"/>
        <c:axId val="130294144"/>
        <c:axId val="130295680"/>
        <c:axId val="0"/>
      </c:bar3DChart>
      <c:catAx>
        <c:axId val="130294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/>
                </a:solidFill>
              </a:defRPr>
            </a:pPr>
            <a:endParaRPr lang="en-US"/>
          </a:p>
        </c:txPr>
        <c:crossAx val="130295680"/>
        <c:crosses val="autoZero"/>
        <c:auto val="1"/>
        <c:lblAlgn val="ctr"/>
        <c:lblOffset val="100"/>
        <c:noMultiLvlLbl val="0"/>
      </c:catAx>
      <c:valAx>
        <c:axId val="1302956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3029414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Centurions</c:v>
                </c:pt>
              </c:strCache>
            </c:strRef>
          </c:tx>
          <c:spPr>
            <a:solidFill>
              <a:srgbClr val="002060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C56C-43B3-A754-57B80F61AC6E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C56C-43B3-A754-57B80F61AC6E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C56C-43B3-A754-57B80F61AC6E}"/>
              </c:ext>
            </c:extLst>
          </c:dPt>
          <c:dPt>
            <c:idx val="21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extLst>
              <c:ext xmlns:c16="http://schemas.microsoft.com/office/drawing/2014/chart" uri="{C3380CC4-5D6E-409C-BE32-E72D297353CC}">
                <c16:uniqueId val="{00000000-C80E-4F9C-82E8-1A5AABA7512D}"/>
              </c:ext>
            </c:extLst>
          </c:dPt>
          <c:dPt>
            <c:idx val="22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extLst>
              <c:ext xmlns:c16="http://schemas.microsoft.com/office/drawing/2014/chart" uri="{C3380CC4-5D6E-409C-BE32-E72D297353CC}">
                <c16:uniqueId val="{00000001-C80E-4F9C-82E8-1A5AABA7512D}"/>
              </c:ext>
            </c:extLst>
          </c:dPt>
          <c:dPt>
            <c:idx val="23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extLst>
              <c:ext xmlns:c16="http://schemas.microsoft.com/office/drawing/2014/chart" uri="{C3380CC4-5D6E-409C-BE32-E72D297353CC}">
                <c16:uniqueId val="{00000002-C80E-4F9C-82E8-1A5AABA7512D}"/>
              </c:ext>
            </c:extLst>
          </c:dPt>
          <c:dPt>
            <c:idx val="24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extLst>
              <c:ext xmlns:c16="http://schemas.microsoft.com/office/drawing/2014/chart" uri="{C3380CC4-5D6E-409C-BE32-E72D297353CC}">
                <c16:uniqueId val="{00000003-C80E-4F9C-82E8-1A5AABA7512D}"/>
              </c:ext>
            </c:extLst>
          </c:dPt>
          <c:dPt>
            <c:idx val="25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extLst>
              <c:ext xmlns:c16="http://schemas.microsoft.com/office/drawing/2014/chart" uri="{C3380CC4-5D6E-409C-BE32-E72D297353CC}">
                <c16:uniqueId val="{00000004-C80E-4F9C-82E8-1A5AABA7512D}"/>
              </c:ext>
            </c:extLst>
          </c:dPt>
          <c:dPt>
            <c:idx val="26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extLst>
              <c:ext xmlns:c16="http://schemas.microsoft.com/office/drawing/2014/chart" uri="{C3380CC4-5D6E-409C-BE32-E72D297353CC}">
                <c16:uniqueId val="{00000005-C80E-4F9C-82E8-1A5AABA7512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rgbClr val="00206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Sheet1!$B$1:$AB$1</c:f>
              <c:strCache>
                <c:ptCount val="27"/>
                <c:pt idx="0">
                  <c:v>D9455</c:v>
                </c:pt>
                <c:pt idx="1">
                  <c:v>D9465</c:v>
                </c:pt>
                <c:pt idx="2">
                  <c:v>D9500</c:v>
                </c:pt>
                <c:pt idx="3">
                  <c:v>D9520</c:v>
                </c:pt>
                <c:pt idx="4">
                  <c:v>D9550</c:v>
                </c:pt>
                <c:pt idx="5">
                  <c:v>D9570</c:v>
                </c:pt>
                <c:pt idx="6">
                  <c:v>D9600</c:v>
                </c:pt>
                <c:pt idx="7">
                  <c:v>D9630</c:v>
                </c:pt>
                <c:pt idx="8">
                  <c:v>D9640</c:v>
                </c:pt>
                <c:pt idx="9">
                  <c:v>D9650</c:v>
                </c:pt>
                <c:pt idx="10">
                  <c:v>D9670</c:v>
                </c:pt>
                <c:pt idx="11">
                  <c:v>D9675</c:v>
                </c:pt>
                <c:pt idx="12">
                  <c:v>D9685</c:v>
                </c:pt>
                <c:pt idx="13">
                  <c:v>D9700</c:v>
                </c:pt>
                <c:pt idx="14">
                  <c:v>D9710</c:v>
                </c:pt>
                <c:pt idx="15">
                  <c:v>D9780</c:v>
                </c:pt>
                <c:pt idx="16">
                  <c:v>D9790</c:v>
                </c:pt>
                <c:pt idx="17">
                  <c:v>D9800</c:v>
                </c:pt>
                <c:pt idx="18">
                  <c:v>D9810</c:v>
                </c:pt>
                <c:pt idx="19">
                  <c:v>D9820</c:v>
                </c:pt>
                <c:pt idx="20">
                  <c:v>D9830</c:v>
                </c:pt>
                <c:pt idx="21">
                  <c:v>D9910</c:v>
                </c:pt>
                <c:pt idx="22">
                  <c:v>D9920</c:v>
                </c:pt>
                <c:pt idx="23">
                  <c:v>D9930</c:v>
                </c:pt>
                <c:pt idx="24">
                  <c:v>D9940</c:v>
                </c:pt>
                <c:pt idx="25">
                  <c:v>D9970</c:v>
                </c:pt>
                <c:pt idx="26">
                  <c:v>D9980</c:v>
                </c:pt>
              </c:strCache>
            </c:strRef>
          </c:cat>
          <c:val>
            <c:numRef>
              <c:f>Sheet1!$B$2:$AB$2</c:f>
              <c:numCache>
                <c:formatCode>General</c:formatCode>
                <c:ptCount val="27"/>
                <c:pt idx="0">
                  <c:v>209</c:v>
                </c:pt>
                <c:pt idx="1">
                  <c:v>187</c:v>
                </c:pt>
                <c:pt idx="2">
                  <c:v>328</c:v>
                </c:pt>
                <c:pt idx="3">
                  <c:v>258</c:v>
                </c:pt>
                <c:pt idx="4">
                  <c:v>345</c:v>
                </c:pt>
                <c:pt idx="5">
                  <c:v>216</c:v>
                </c:pt>
                <c:pt idx="6">
                  <c:v>436</c:v>
                </c:pt>
                <c:pt idx="7">
                  <c:v>375</c:v>
                </c:pt>
                <c:pt idx="8">
                  <c:v>518</c:v>
                </c:pt>
                <c:pt idx="9">
                  <c:v>133</c:v>
                </c:pt>
                <c:pt idx="10">
                  <c:v>185</c:v>
                </c:pt>
                <c:pt idx="11">
                  <c:v>448</c:v>
                </c:pt>
                <c:pt idx="12">
                  <c:v>1098</c:v>
                </c:pt>
                <c:pt idx="13">
                  <c:v>229</c:v>
                </c:pt>
                <c:pt idx="14">
                  <c:v>513</c:v>
                </c:pt>
                <c:pt idx="15">
                  <c:v>723</c:v>
                </c:pt>
                <c:pt idx="16">
                  <c:v>379</c:v>
                </c:pt>
                <c:pt idx="17">
                  <c:v>485</c:v>
                </c:pt>
                <c:pt idx="18">
                  <c:v>440</c:v>
                </c:pt>
                <c:pt idx="19">
                  <c:v>387</c:v>
                </c:pt>
                <c:pt idx="20">
                  <c:v>75</c:v>
                </c:pt>
                <c:pt idx="21">
                  <c:v>354</c:v>
                </c:pt>
                <c:pt idx="22">
                  <c:v>325</c:v>
                </c:pt>
                <c:pt idx="23">
                  <c:v>505</c:v>
                </c:pt>
                <c:pt idx="24">
                  <c:v>17</c:v>
                </c:pt>
                <c:pt idx="25">
                  <c:v>154</c:v>
                </c:pt>
                <c:pt idx="26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56C-43B3-A754-57B80F61AC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axId val="125575552"/>
        <c:axId val="125577088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Average</c:v>
                </c:pt>
              </c:strCache>
            </c:strRef>
          </c:tx>
          <c:spPr>
            <a:ln w="53975">
              <a:solidFill>
                <a:srgbClr val="FF0000"/>
              </a:solidFill>
            </a:ln>
          </c:spPr>
          <c:marker>
            <c:symbol val="none"/>
          </c:marker>
          <c:cat>
            <c:strRef>
              <c:f>Sheet1!$B$1:$AB$1</c:f>
              <c:strCache>
                <c:ptCount val="27"/>
                <c:pt idx="0">
                  <c:v>D9455</c:v>
                </c:pt>
                <c:pt idx="1">
                  <c:v>D9465</c:v>
                </c:pt>
                <c:pt idx="2">
                  <c:v>D9500</c:v>
                </c:pt>
                <c:pt idx="3">
                  <c:v>D9520</c:v>
                </c:pt>
                <c:pt idx="4">
                  <c:v>D9550</c:v>
                </c:pt>
                <c:pt idx="5">
                  <c:v>D9570</c:v>
                </c:pt>
                <c:pt idx="6">
                  <c:v>D9600</c:v>
                </c:pt>
                <c:pt idx="7">
                  <c:v>D9630</c:v>
                </c:pt>
                <c:pt idx="8">
                  <c:v>D9640</c:v>
                </c:pt>
                <c:pt idx="9">
                  <c:v>D9650</c:v>
                </c:pt>
                <c:pt idx="10">
                  <c:v>D9670</c:v>
                </c:pt>
                <c:pt idx="11">
                  <c:v>D9675</c:v>
                </c:pt>
                <c:pt idx="12">
                  <c:v>D9685</c:v>
                </c:pt>
                <c:pt idx="13">
                  <c:v>D9700</c:v>
                </c:pt>
                <c:pt idx="14">
                  <c:v>D9710</c:v>
                </c:pt>
                <c:pt idx="15">
                  <c:v>D9780</c:v>
                </c:pt>
                <c:pt idx="16">
                  <c:v>D9790</c:v>
                </c:pt>
                <c:pt idx="17">
                  <c:v>D9800</c:v>
                </c:pt>
                <c:pt idx="18">
                  <c:v>D9810</c:v>
                </c:pt>
                <c:pt idx="19">
                  <c:v>D9820</c:v>
                </c:pt>
                <c:pt idx="20">
                  <c:v>D9830</c:v>
                </c:pt>
                <c:pt idx="21">
                  <c:v>D9910</c:v>
                </c:pt>
                <c:pt idx="22">
                  <c:v>D9920</c:v>
                </c:pt>
                <c:pt idx="23">
                  <c:v>D9930</c:v>
                </c:pt>
                <c:pt idx="24">
                  <c:v>D9940</c:v>
                </c:pt>
                <c:pt idx="25">
                  <c:v>D9970</c:v>
                </c:pt>
                <c:pt idx="26">
                  <c:v>D9980</c:v>
                </c:pt>
              </c:strCache>
            </c:strRef>
          </c:cat>
          <c:val>
            <c:numRef>
              <c:f>Sheet1!$B$3:$AB$3</c:f>
              <c:numCache>
                <c:formatCode>General</c:formatCode>
                <c:ptCount val="27"/>
                <c:pt idx="0">
                  <c:v>241</c:v>
                </c:pt>
                <c:pt idx="1">
                  <c:v>241</c:v>
                </c:pt>
                <c:pt idx="2">
                  <c:v>241</c:v>
                </c:pt>
                <c:pt idx="3">
                  <c:v>241</c:v>
                </c:pt>
                <c:pt idx="4">
                  <c:v>241</c:v>
                </c:pt>
                <c:pt idx="5">
                  <c:v>241</c:v>
                </c:pt>
                <c:pt idx="6">
                  <c:v>241</c:v>
                </c:pt>
                <c:pt idx="7">
                  <c:v>241</c:v>
                </c:pt>
                <c:pt idx="8">
                  <c:v>241</c:v>
                </c:pt>
                <c:pt idx="9">
                  <c:v>241</c:v>
                </c:pt>
                <c:pt idx="10">
                  <c:v>241</c:v>
                </c:pt>
                <c:pt idx="11">
                  <c:v>241</c:v>
                </c:pt>
                <c:pt idx="12">
                  <c:v>241</c:v>
                </c:pt>
                <c:pt idx="13">
                  <c:v>241</c:v>
                </c:pt>
                <c:pt idx="14">
                  <c:v>241</c:v>
                </c:pt>
                <c:pt idx="15">
                  <c:v>241</c:v>
                </c:pt>
                <c:pt idx="16">
                  <c:v>241</c:v>
                </c:pt>
                <c:pt idx="17">
                  <c:v>241</c:v>
                </c:pt>
                <c:pt idx="18">
                  <c:v>241</c:v>
                </c:pt>
                <c:pt idx="19">
                  <c:v>241</c:v>
                </c:pt>
                <c:pt idx="20">
                  <c:v>241</c:v>
                </c:pt>
                <c:pt idx="21">
                  <c:v>241</c:v>
                </c:pt>
                <c:pt idx="22">
                  <c:v>241</c:v>
                </c:pt>
                <c:pt idx="23">
                  <c:v>241</c:v>
                </c:pt>
                <c:pt idx="24">
                  <c:v>241</c:v>
                </c:pt>
                <c:pt idx="25">
                  <c:v>241</c:v>
                </c:pt>
                <c:pt idx="26">
                  <c:v>241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C80E-4F9C-82E8-1A5AABA751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5575552"/>
        <c:axId val="125577088"/>
      </c:lineChart>
      <c:catAx>
        <c:axId val="125575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rgbClr val="002060"/>
                </a:solidFill>
              </a:defRPr>
            </a:pPr>
            <a:endParaRPr lang="en-US"/>
          </a:p>
        </c:txPr>
        <c:crossAx val="125577088"/>
        <c:crosses val="autoZero"/>
        <c:auto val="1"/>
        <c:lblAlgn val="ctr"/>
        <c:lblOffset val="100"/>
        <c:noMultiLvlLbl val="0"/>
      </c:catAx>
      <c:valAx>
        <c:axId val="1255770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5575552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PHS Members</c:v>
                </c:pt>
              </c:strCache>
            </c:strRef>
          </c:tx>
          <c:spPr>
            <a:solidFill>
              <a:srgbClr val="002060"/>
            </a:solidFill>
            <a:scene3d>
              <a:camera prst="orthographicFront"/>
              <a:lightRig rig="threePt" dir="t"/>
            </a:scene3d>
            <a:sp3d>
              <a:bevelT w="190500" h="38100"/>
            </a:sp3d>
          </c:spPr>
          <c:invertIfNegative val="0"/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C56C-43B3-A754-57B80F61AC6E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C56C-43B3-A754-57B80F61AC6E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C56C-43B3-A754-57B80F61AC6E}"/>
              </c:ext>
            </c:extLst>
          </c:dPt>
          <c:dPt>
            <c:idx val="21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extLst>
              <c:ext xmlns:c16="http://schemas.microsoft.com/office/drawing/2014/chart" uri="{C3380CC4-5D6E-409C-BE32-E72D297353CC}">
                <c16:uniqueId val="{00000000-C80E-4F9C-82E8-1A5AABA7512D}"/>
              </c:ext>
            </c:extLst>
          </c:dPt>
          <c:dPt>
            <c:idx val="22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extLst>
              <c:ext xmlns:c16="http://schemas.microsoft.com/office/drawing/2014/chart" uri="{C3380CC4-5D6E-409C-BE32-E72D297353CC}">
                <c16:uniqueId val="{00000001-C80E-4F9C-82E8-1A5AABA7512D}"/>
              </c:ext>
            </c:extLst>
          </c:dPt>
          <c:dPt>
            <c:idx val="23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extLst>
              <c:ext xmlns:c16="http://schemas.microsoft.com/office/drawing/2014/chart" uri="{C3380CC4-5D6E-409C-BE32-E72D297353CC}">
                <c16:uniqueId val="{00000002-C80E-4F9C-82E8-1A5AABA7512D}"/>
              </c:ext>
            </c:extLst>
          </c:dPt>
          <c:dPt>
            <c:idx val="24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extLst>
              <c:ext xmlns:c16="http://schemas.microsoft.com/office/drawing/2014/chart" uri="{C3380CC4-5D6E-409C-BE32-E72D297353CC}">
                <c16:uniqueId val="{00000003-C80E-4F9C-82E8-1A5AABA7512D}"/>
              </c:ext>
            </c:extLst>
          </c:dPt>
          <c:dPt>
            <c:idx val="25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extLst>
              <c:ext xmlns:c16="http://schemas.microsoft.com/office/drawing/2014/chart" uri="{C3380CC4-5D6E-409C-BE32-E72D297353CC}">
                <c16:uniqueId val="{00000004-C80E-4F9C-82E8-1A5AABA7512D}"/>
              </c:ext>
            </c:extLst>
          </c:dPt>
          <c:dPt>
            <c:idx val="26"/>
            <c:invertIfNegative val="0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90500" h="38100"/>
              </a:sp3d>
            </c:spPr>
            <c:extLst>
              <c:ext xmlns:c16="http://schemas.microsoft.com/office/drawing/2014/chart" uri="{C3380CC4-5D6E-409C-BE32-E72D297353CC}">
                <c16:uniqueId val="{00000005-C80E-4F9C-82E8-1A5AABA7512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rgbClr val="002060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Sheet1!$B$1:$AB$1</c:f>
              <c:strCache>
                <c:ptCount val="27"/>
                <c:pt idx="0">
                  <c:v>D9455</c:v>
                </c:pt>
                <c:pt idx="1">
                  <c:v>D9465</c:v>
                </c:pt>
                <c:pt idx="2">
                  <c:v>D9500</c:v>
                </c:pt>
                <c:pt idx="3">
                  <c:v>D9520</c:v>
                </c:pt>
                <c:pt idx="4">
                  <c:v>D9550</c:v>
                </c:pt>
                <c:pt idx="5">
                  <c:v>D9570</c:v>
                </c:pt>
                <c:pt idx="6">
                  <c:v>D9600</c:v>
                </c:pt>
                <c:pt idx="7">
                  <c:v>D9630</c:v>
                </c:pt>
                <c:pt idx="8">
                  <c:v>D9640</c:v>
                </c:pt>
                <c:pt idx="9">
                  <c:v>D9650</c:v>
                </c:pt>
                <c:pt idx="10">
                  <c:v>D9670</c:v>
                </c:pt>
                <c:pt idx="11">
                  <c:v>D9675</c:v>
                </c:pt>
                <c:pt idx="12">
                  <c:v>D9685</c:v>
                </c:pt>
                <c:pt idx="13">
                  <c:v>D9700</c:v>
                </c:pt>
                <c:pt idx="14">
                  <c:v>D9710</c:v>
                </c:pt>
                <c:pt idx="15">
                  <c:v>D9780</c:v>
                </c:pt>
                <c:pt idx="16">
                  <c:v>D9790</c:v>
                </c:pt>
                <c:pt idx="17">
                  <c:v>D9800</c:v>
                </c:pt>
                <c:pt idx="18">
                  <c:v>D9810</c:v>
                </c:pt>
                <c:pt idx="19">
                  <c:v>D9820</c:v>
                </c:pt>
                <c:pt idx="20">
                  <c:v>D9830</c:v>
                </c:pt>
                <c:pt idx="21">
                  <c:v>D9910</c:v>
                </c:pt>
                <c:pt idx="22">
                  <c:v>D9920</c:v>
                </c:pt>
                <c:pt idx="23">
                  <c:v>D9930</c:v>
                </c:pt>
                <c:pt idx="24">
                  <c:v>D9940</c:v>
                </c:pt>
                <c:pt idx="25">
                  <c:v>D9970</c:v>
                </c:pt>
                <c:pt idx="26">
                  <c:v>D9980</c:v>
                </c:pt>
              </c:strCache>
            </c:strRef>
          </c:cat>
          <c:val>
            <c:numRef>
              <c:f>Sheet1!$B$2:$AB$2</c:f>
              <c:numCache>
                <c:formatCode>General</c:formatCode>
                <c:ptCount val="27"/>
                <c:pt idx="0">
                  <c:v>11</c:v>
                </c:pt>
                <c:pt idx="1">
                  <c:v>11</c:v>
                </c:pt>
                <c:pt idx="2">
                  <c:v>25</c:v>
                </c:pt>
                <c:pt idx="3">
                  <c:v>13</c:v>
                </c:pt>
                <c:pt idx="4">
                  <c:v>26</c:v>
                </c:pt>
                <c:pt idx="5">
                  <c:v>9</c:v>
                </c:pt>
                <c:pt idx="6">
                  <c:v>28</c:v>
                </c:pt>
                <c:pt idx="7">
                  <c:v>53</c:v>
                </c:pt>
                <c:pt idx="8">
                  <c:v>28</c:v>
                </c:pt>
                <c:pt idx="9">
                  <c:v>4</c:v>
                </c:pt>
                <c:pt idx="10">
                  <c:v>25</c:v>
                </c:pt>
                <c:pt idx="11">
                  <c:v>16</c:v>
                </c:pt>
                <c:pt idx="12">
                  <c:v>80</c:v>
                </c:pt>
                <c:pt idx="13">
                  <c:v>6</c:v>
                </c:pt>
                <c:pt idx="14">
                  <c:v>20</c:v>
                </c:pt>
                <c:pt idx="15">
                  <c:v>22</c:v>
                </c:pt>
                <c:pt idx="16">
                  <c:v>42</c:v>
                </c:pt>
                <c:pt idx="17">
                  <c:v>133</c:v>
                </c:pt>
                <c:pt idx="18">
                  <c:v>38</c:v>
                </c:pt>
                <c:pt idx="19">
                  <c:v>10</c:v>
                </c:pt>
                <c:pt idx="20">
                  <c:v>13</c:v>
                </c:pt>
                <c:pt idx="21">
                  <c:v>12</c:v>
                </c:pt>
                <c:pt idx="22">
                  <c:v>23</c:v>
                </c:pt>
                <c:pt idx="23">
                  <c:v>15</c:v>
                </c:pt>
                <c:pt idx="24">
                  <c:v>19</c:v>
                </c:pt>
                <c:pt idx="25">
                  <c:v>10</c:v>
                </c:pt>
                <c:pt idx="2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56C-43B3-A754-57B80F61AC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6"/>
        <c:axId val="125575552"/>
        <c:axId val="125577088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53975">
              <a:solidFill>
                <a:srgbClr val="FF0000"/>
              </a:solidFill>
            </a:ln>
          </c:spPr>
          <c:marker>
            <c:symbol val="none"/>
          </c:marker>
          <c:cat>
            <c:strRef>
              <c:f>Sheet1!$B$1:$AB$1</c:f>
              <c:strCache>
                <c:ptCount val="27"/>
                <c:pt idx="0">
                  <c:v>D9455</c:v>
                </c:pt>
                <c:pt idx="1">
                  <c:v>D9465</c:v>
                </c:pt>
                <c:pt idx="2">
                  <c:v>D9500</c:v>
                </c:pt>
                <c:pt idx="3">
                  <c:v>D9520</c:v>
                </c:pt>
                <c:pt idx="4">
                  <c:v>D9550</c:v>
                </c:pt>
                <c:pt idx="5">
                  <c:v>D9570</c:v>
                </c:pt>
                <c:pt idx="6">
                  <c:v>D9600</c:v>
                </c:pt>
                <c:pt idx="7">
                  <c:v>D9630</c:v>
                </c:pt>
                <c:pt idx="8">
                  <c:v>D9640</c:v>
                </c:pt>
                <c:pt idx="9">
                  <c:v>D9650</c:v>
                </c:pt>
                <c:pt idx="10">
                  <c:v>D9670</c:v>
                </c:pt>
                <c:pt idx="11">
                  <c:v>D9675</c:v>
                </c:pt>
                <c:pt idx="12">
                  <c:v>D9685</c:v>
                </c:pt>
                <c:pt idx="13">
                  <c:v>D9700</c:v>
                </c:pt>
                <c:pt idx="14">
                  <c:v>D9710</c:v>
                </c:pt>
                <c:pt idx="15">
                  <c:v>D9780</c:v>
                </c:pt>
                <c:pt idx="16">
                  <c:v>D9790</c:v>
                </c:pt>
                <c:pt idx="17">
                  <c:v>D9800</c:v>
                </c:pt>
                <c:pt idx="18">
                  <c:v>D9810</c:v>
                </c:pt>
                <c:pt idx="19">
                  <c:v>D9820</c:v>
                </c:pt>
                <c:pt idx="20">
                  <c:v>D9830</c:v>
                </c:pt>
                <c:pt idx="21">
                  <c:v>D9910</c:v>
                </c:pt>
                <c:pt idx="22">
                  <c:v>D9920</c:v>
                </c:pt>
                <c:pt idx="23">
                  <c:v>D9930</c:v>
                </c:pt>
                <c:pt idx="24">
                  <c:v>D9940</c:v>
                </c:pt>
                <c:pt idx="25">
                  <c:v>D9970</c:v>
                </c:pt>
                <c:pt idx="26">
                  <c:v>D9980</c:v>
                </c:pt>
              </c:strCache>
            </c:strRef>
          </c:cat>
          <c:val>
            <c:numRef>
              <c:f>Sheet1!$B$3:$AB$3</c:f>
              <c:numCache>
                <c:formatCode>General</c:formatCode>
                <c:ptCount val="27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C80E-4F9C-82E8-1A5AABA751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5575552"/>
        <c:axId val="125577088"/>
      </c:lineChart>
      <c:catAx>
        <c:axId val="125575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rgbClr val="002060"/>
                </a:solidFill>
              </a:defRPr>
            </a:pPr>
            <a:endParaRPr lang="en-US"/>
          </a:p>
        </c:txPr>
        <c:crossAx val="125577088"/>
        <c:crosses val="autoZero"/>
        <c:auto val="1"/>
        <c:lblAlgn val="ctr"/>
        <c:lblOffset val="100"/>
        <c:noMultiLvlLbl val="0"/>
      </c:catAx>
      <c:valAx>
        <c:axId val="1255770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557555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263713053933903E-2"/>
          <c:y val="1.7943222358009603E-2"/>
          <c:w val="0.91958793161336849"/>
          <c:h val="0.811315525126837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Benefactors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numRef>
              <c:f>Sheet1!$A$2:$A$28</c:f>
              <c:numCache>
                <c:formatCode>General</c:formatCode>
                <c:ptCount val="27"/>
                <c:pt idx="0">
                  <c:v>9455</c:v>
                </c:pt>
                <c:pt idx="1">
                  <c:v>9465</c:v>
                </c:pt>
                <c:pt idx="2">
                  <c:v>9500</c:v>
                </c:pt>
                <c:pt idx="3">
                  <c:v>9520</c:v>
                </c:pt>
                <c:pt idx="4">
                  <c:v>9550</c:v>
                </c:pt>
                <c:pt idx="5">
                  <c:v>9570</c:v>
                </c:pt>
                <c:pt idx="6">
                  <c:v>9600</c:v>
                </c:pt>
                <c:pt idx="7">
                  <c:v>9630</c:v>
                </c:pt>
                <c:pt idx="8">
                  <c:v>9640</c:v>
                </c:pt>
                <c:pt idx="9">
                  <c:v>9650</c:v>
                </c:pt>
                <c:pt idx="10">
                  <c:v>9670</c:v>
                </c:pt>
                <c:pt idx="11">
                  <c:v>9675</c:v>
                </c:pt>
                <c:pt idx="12">
                  <c:v>9685</c:v>
                </c:pt>
                <c:pt idx="13">
                  <c:v>9700</c:v>
                </c:pt>
                <c:pt idx="14">
                  <c:v>9710</c:v>
                </c:pt>
                <c:pt idx="15">
                  <c:v>9780</c:v>
                </c:pt>
                <c:pt idx="16">
                  <c:v>9790</c:v>
                </c:pt>
                <c:pt idx="17">
                  <c:v>9800</c:v>
                </c:pt>
                <c:pt idx="18">
                  <c:v>9810</c:v>
                </c:pt>
                <c:pt idx="19">
                  <c:v>9820</c:v>
                </c:pt>
                <c:pt idx="20">
                  <c:v>9830</c:v>
                </c:pt>
                <c:pt idx="21">
                  <c:v>9910</c:v>
                </c:pt>
                <c:pt idx="22">
                  <c:v>9920</c:v>
                </c:pt>
                <c:pt idx="23">
                  <c:v>9930</c:v>
                </c:pt>
                <c:pt idx="24">
                  <c:v>9940</c:v>
                </c:pt>
                <c:pt idx="25">
                  <c:v>9970</c:v>
                </c:pt>
                <c:pt idx="26">
                  <c:v>9980</c:v>
                </c:pt>
              </c:numCache>
            </c:numRef>
          </c:cat>
          <c:val>
            <c:numRef>
              <c:f>Sheet1!$B$2:$B$28</c:f>
              <c:numCache>
                <c:formatCode>General</c:formatCode>
                <c:ptCount val="27"/>
                <c:pt idx="0">
                  <c:v>65</c:v>
                </c:pt>
                <c:pt idx="1">
                  <c:v>62</c:v>
                </c:pt>
                <c:pt idx="2">
                  <c:v>36</c:v>
                </c:pt>
                <c:pt idx="3">
                  <c:v>23</c:v>
                </c:pt>
                <c:pt idx="4">
                  <c:v>27</c:v>
                </c:pt>
                <c:pt idx="5">
                  <c:v>37</c:v>
                </c:pt>
                <c:pt idx="6">
                  <c:v>94</c:v>
                </c:pt>
                <c:pt idx="7">
                  <c:v>71</c:v>
                </c:pt>
                <c:pt idx="8">
                  <c:v>191</c:v>
                </c:pt>
                <c:pt idx="9">
                  <c:v>75</c:v>
                </c:pt>
                <c:pt idx="10">
                  <c:v>20</c:v>
                </c:pt>
                <c:pt idx="11">
                  <c:v>51</c:v>
                </c:pt>
                <c:pt idx="12">
                  <c:v>131</c:v>
                </c:pt>
                <c:pt idx="13">
                  <c:v>16</c:v>
                </c:pt>
                <c:pt idx="14">
                  <c:v>101</c:v>
                </c:pt>
                <c:pt idx="15">
                  <c:v>47</c:v>
                </c:pt>
                <c:pt idx="16">
                  <c:v>22</c:v>
                </c:pt>
                <c:pt idx="17">
                  <c:v>134</c:v>
                </c:pt>
                <c:pt idx="18">
                  <c:v>64</c:v>
                </c:pt>
                <c:pt idx="19">
                  <c:v>16</c:v>
                </c:pt>
                <c:pt idx="20">
                  <c:v>27</c:v>
                </c:pt>
                <c:pt idx="21">
                  <c:v>92</c:v>
                </c:pt>
                <c:pt idx="22">
                  <c:v>120</c:v>
                </c:pt>
                <c:pt idx="23">
                  <c:v>19</c:v>
                </c:pt>
                <c:pt idx="24">
                  <c:v>26</c:v>
                </c:pt>
                <c:pt idx="25">
                  <c:v>12</c:v>
                </c:pt>
                <c:pt idx="26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65-4224-B132-C6DCE45024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Bequest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cat>
            <c:numRef>
              <c:f>Sheet1!$A$2:$A$28</c:f>
              <c:numCache>
                <c:formatCode>General</c:formatCode>
                <c:ptCount val="27"/>
                <c:pt idx="0">
                  <c:v>9455</c:v>
                </c:pt>
                <c:pt idx="1">
                  <c:v>9465</c:v>
                </c:pt>
                <c:pt idx="2">
                  <c:v>9500</c:v>
                </c:pt>
                <c:pt idx="3">
                  <c:v>9520</c:v>
                </c:pt>
                <c:pt idx="4">
                  <c:v>9550</c:v>
                </c:pt>
                <c:pt idx="5">
                  <c:v>9570</c:v>
                </c:pt>
                <c:pt idx="6">
                  <c:v>9600</c:v>
                </c:pt>
                <c:pt idx="7">
                  <c:v>9630</c:v>
                </c:pt>
                <c:pt idx="8">
                  <c:v>9640</c:v>
                </c:pt>
                <c:pt idx="9">
                  <c:v>9650</c:v>
                </c:pt>
                <c:pt idx="10">
                  <c:v>9670</c:v>
                </c:pt>
                <c:pt idx="11">
                  <c:v>9675</c:v>
                </c:pt>
                <c:pt idx="12">
                  <c:v>9685</c:v>
                </c:pt>
                <c:pt idx="13">
                  <c:v>9700</c:v>
                </c:pt>
                <c:pt idx="14">
                  <c:v>9710</c:v>
                </c:pt>
                <c:pt idx="15">
                  <c:v>9780</c:v>
                </c:pt>
                <c:pt idx="16">
                  <c:v>9790</c:v>
                </c:pt>
                <c:pt idx="17">
                  <c:v>9800</c:v>
                </c:pt>
                <c:pt idx="18">
                  <c:v>9810</c:v>
                </c:pt>
                <c:pt idx="19">
                  <c:v>9820</c:v>
                </c:pt>
                <c:pt idx="20">
                  <c:v>9830</c:v>
                </c:pt>
                <c:pt idx="21">
                  <c:v>9910</c:v>
                </c:pt>
                <c:pt idx="22">
                  <c:v>9920</c:v>
                </c:pt>
                <c:pt idx="23">
                  <c:v>9930</c:v>
                </c:pt>
                <c:pt idx="24">
                  <c:v>9940</c:v>
                </c:pt>
                <c:pt idx="25">
                  <c:v>9970</c:v>
                </c:pt>
                <c:pt idx="26">
                  <c:v>9980</c:v>
                </c:pt>
              </c:numCache>
            </c:numRef>
          </c:cat>
          <c:val>
            <c:numRef>
              <c:f>Sheet1!$C$2:$C$28</c:f>
              <c:numCache>
                <c:formatCode>General</c:formatCode>
                <c:ptCount val="27"/>
                <c:pt idx="0">
                  <c:v>12</c:v>
                </c:pt>
                <c:pt idx="1">
                  <c:v>10</c:v>
                </c:pt>
                <c:pt idx="2">
                  <c:v>12</c:v>
                </c:pt>
                <c:pt idx="3">
                  <c:v>6</c:v>
                </c:pt>
                <c:pt idx="4">
                  <c:v>9</c:v>
                </c:pt>
                <c:pt idx="5">
                  <c:v>9</c:v>
                </c:pt>
                <c:pt idx="6">
                  <c:v>38</c:v>
                </c:pt>
                <c:pt idx="7">
                  <c:v>37</c:v>
                </c:pt>
                <c:pt idx="8">
                  <c:v>21</c:v>
                </c:pt>
                <c:pt idx="9">
                  <c:v>40</c:v>
                </c:pt>
                <c:pt idx="10">
                  <c:v>10</c:v>
                </c:pt>
                <c:pt idx="11">
                  <c:v>16</c:v>
                </c:pt>
                <c:pt idx="12">
                  <c:v>39</c:v>
                </c:pt>
                <c:pt idx="13">
                  <c:v>5</c:v>
                </c:pt>
                <c:pt idx="14">
                  <c:v>15</c:v>
                </c:pt>
                <c:pt idx="15">
                  <c:v>10</c:v>
                </c:pt>
                <c:pt idx="16">
                  <c:v>6</c:v>
                </c:pt>
                <c:pt idx="17">
                  <c:v>40</c:v>
                </c:pt>
                <c:pt idx="18">
                  <c:v>20</c:v>
                </c:pt>
                <c:pt idx="19">
                  <c:v>4</c:v>
                </c:pt>
                <c:pt idx="20">
                  <c:v>6</c:v>
                </c:pt>
                <c:pt idx="21">
                  <c:v>8</c:v>
                </c:pt>
                <c:pt idx="22">
                  <c:v>18</c:v>
                </c:pt>
                <c:pt idx="23">
                  <c:v>7</c:v>
                </c:pt>
                <c:pt idx="24">
                  <c:v>7</c:v>
                </c:pt>
                <c:pt idx="25">
                  <c:v>2</c:v>
                </c:pt>
                <c:pt idx="26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65-4224-B132-C6DCE45024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Major Donor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numRef>
              <c:f>Sheet1!$A$2:$A$28</c:f>
              <c:numCache>
                <c:formatCode>General</c:formatCode>
                <c:ptCount val="27"/>
                <c:pt idx="0">
                  <c:v>9455</c:v>
                </c:pt>
                <c:pt idx="1">
                  <c:v>9465</c:v>
                </c:pt>
                <c:pt idx="2">
                  <c:v>9500</c:v>
                </c:pt>
                <c:pt idx="3">
                  <c:v>9520</c:v>
                </c:pt>
                <c:pt idx="4">
                  <c:v>9550</c:v>
                </c:pt>
                <c:pt idx="5">
                  <c:v>9570</c:v>
                </c:pt>
                <c:pt idx="6">
                  <c:v>9600</c:v>
                </c:pt>
                <c:pt idx="7">
                  <c:v>9630</c:v>
                </c:pt>
                <c:pt idx="8">
                  <c:v>9640</c:v>
                </c:pt>
                <c:pt idx="9">
                  <c:v>9650</c:v>
                </c:pt>
                <c:pt idx="10">
                  <c:v>9670</c:v>
                </c:pt>
                <c:pt idx="11">
                  <c:v>9675</c:v>
                </c:pt>
                <c:pt idx="12">
                  <c:v>9685</c:v>
                </c:pt>
                <c:pt idx="13">
                  <c:v>9700</c:v>
                </c:pt>
                <c:pt idx="14">
                  <c:v>9710</c:v>
                </c:pt>
                <c:pt idx="15">
                  <c:v>9780</c:v>
                </c:pt>
                <c:pt idx="16">
                  <c:v>9790</c:v>
                </c:pt>
                <c:pt idx="17">
                  <c:v>9800</c:v>
                </c:pt>
                <c:pt idx="18">
                  <c:v>9810</c:v>
                </c:pt>
                <c:pt idx="19">
                  <c:v>9820</c:v>
                </c:pt>
                <c:pt idx="20">
                  <c:v>9830</c:v>
                </c:pt>
                <c:pt idx="21">
                  <c:v>9910</c:v>
                </c:pt>
                <c:pt idx="22">
                  <c:v>9920</c:v>
                </c:pt>
                <c:pt idx="23">
                  <c:v>9930</c:v>
                </c:pt>
                <c:pt idx="24">
                  <c:v>9940</c:v>
                </c:pt>
                <c:pt idx="25">
                  <c:v>9970</c:v>
                </c:pt>
                <c:pt idx="26">
                  <c:v>9980</c:v>
                </c:pt>
              </c:numCache>
            </c:numRef>
          </c:cat>
          <c:val>
            <c:numRef>
              <c:f>Sheet1!$D$2:$D$28</c:f>
              <c:numCache>
                <c:formatCode>General</c:formatCode>
                <c:ptCount val="27"/>
                <c:pt idx="0">
                  <c:v>17</c:v>
                </c:pt>
                <c:pt idx="1">
                  <c:v>9</c:v>
                </c:pt>
                <c:pt idx="2">
                  <c:v>14</c:v>
                </c:pt>
                <c:pt idx="3">
                  <c:v>13</c:v>
                </c:pt>
                <c:pt idx="4">
                  <c:v>12</c:v>
                </c:pt>
                <c:pt idx="5">
                  <c:v>2</c:v>
                </c:pt>
                <c:pt idx="6">
                  <c:v>30</c:v>
                </c:pt>
                <c:pt idx="7">
                  <c:v>33</c:v>
                </c:pt>
                <c:pt idx="8">
                  <c:v>18</c:v>
                </c:pt>
                <c:pt idx="9">
                  <c:v>7</c:v>
                </c:pt>
                <c:pt idx="10">
                  <c:v>5</c:v>
                </c:pt>
                <c:pt idx="11">
                  <c:v>13</c:v>
                </c:pt>
                <c:pt idx="12">
                  <c:v>48</c:v>
                </c:pt>
                <c:pt idx="13">
                  <c:v>4</c:v>
                </c:pt>
                <c:pt idx="14">
                  <c:v>14</c:v>
                </c:pt>
                <c:pt idx="15">
                  <c:v>13</c:v>
                </c:pt>
                <c:pt idx="16">
                  <c:v>17</c:v>
                </c:pt>
                <c:pt idx="17">
                  <c:v>49</c:v>
                </c:pt>
                <c:pt idx="18">
                  <c:v>22</c:v>
                </c:pt>
                <c:pt idx="19">
                  <c:v>5</c:v>
                </c:pt>
                <c:pt idx="20">
                  <c:v>6</c:v>
                </c:pt>
                <c:pt idx="21">
                  <c:v>11</c:v>
                </c:pt>
                <c:pt idx="22">
                  <c:v>18</c:v>
                </c:pt>
                <c:pt idx="23">
                  <c:v>8</c:v>
                </c:pt>
                <c:pt idx="24">
                  <c:v>4</c:v>
                </c:pt>
                <c:pt idx="25">
                  <c:v>1</c:v>
                </c:pt>
                <c:pt idx="2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F65-4224-B132-C6DCE45024C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PHS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cat>
            <c:numRef>
              <c:f>Sheet1!$A$2:$A$28</c:f>
              <c:numCache>
                <c:formatCode>General</c:formatCode>
                <c:ptCount val="27"/>
                <c:pt idx="0">
                  <c:v>9455</c:v>
                </c:pt>
                <c:pt idx="1">
                  <c:v>9465</c:v>
                </c:pt>
                <c:pt idx="2">
                  <c:v>9500</c:v>
                </c:pt>
                <c:pt idx="3">
                  <c:v>9520</c:v>
                </c:pt>
                <c:pt idx="4">
                  <c:v>9550</c:v>
                </c:pt>
                <c:pt idx="5">
                  <c:v>9570</c:v>
                </c:pt>
                <c:pt idx="6">
                  <c:v>9600</c:v>
                </c:pt>
                <c:pt idx="7">
                  <c:v>9630</c:v>
                </c:pt>
                <c:pt idx="8">
                  <c:v>9640</c:v>
                </c:pt>
                <c:pt idx="9">
                  <c:v>9650</c:v>
                </c:pt>
                <c:pt idx="10">
                  <c:v>9670</c:v>
                </c:pt>
                <c:pt idx="11">
                  <c:v>9675</c:v>
                </c:pt>
                <c:pt idx="12">
                  <c:v>9685</c:v>
                </c:pt>
                <c:pt idx="13">
                  <c:v>9700</c:v>
                </c:pt>
                <c:pt idx="14">
                  <c:v>9710</c:v>
                </c:pt>
                <c:pt idx="15">
                  <c:v>9780</c:v>
                </c:pt>
                <c:pt idx="16">
                  <c:v>9790</c:v>
                </c:pt>
                <c:pt idx="17">
                  <c:v>9800</c:v>
                </c:pt>
                <c:pt idx="18">
                  <c:v>9810</c:v>
                </c:pt>
                <c:pt idx="19">
                  <c:v>9820</c:v>
                </c:pt>
                <c:pt idx="20">
                  <c:v>9830</c:v>
                </c:pt>
                <c:pt idx="21">
                  <c:v>9910</c:v>
                </c:pt>
                <c:pt idx="22">
                  <c:v>9920</c:v>
                </c:pt>
                <c:pt idx="23">
                  <c:v>9930</c:v>
                </c:pt>
                <c:pt idx="24">
                  <c:v>9940</c:v>
                </c:pt>
                <c:pt idx="25">
                  <c:v>9970</c:v>
                </c:pt>
                <c:pt idx="26">
                  <c:v>9980</c:v>
                </c:pt>
              </c:numCache>
            </c:numRef>
          </c:cat>
          <c:val>
            <c:numRef>
              <c:f>Sheet1!$E$2:$E$28</c:f>
              <c:numCache>
                <c:formatCode>General</c:formatCode>
                <c:ptCount val="27"/>
                <c:pt idx="0">
                  <c:v>12</c:v>
                </c:pt>
                <c:pt idx="1">
                  <c:v>10</c:v>
                </c:pt>
                <c:pt idx="2">
                  <c:v>24</c:v>
                </c:pt>
                <c:pt idx="3">
                  <c:v>13</c:v>
                </c:pt>
                <c:pt idx="4">
                  <c:v>25</c:v>
                </c:pt>
                <c:pt idx="5">
                  <c:v>9</c:v>
                </c:pt>
                <c:pt idx="6">
                  <c:v>29</c:v>
                </c:pt>
                <c:pt idx="7">
                  <c:v>53</c:v>
                </c:pt>
                <c:pt idx="8">
                  <c:v>26</c:v>
                </c:pt>
                <c:pt idx="9">
                  <c:v>4</c:v>
                </c:pt>
                <c:pt idx="10">
                  <c:v>22</c:v>
                </c:pt>
                <c:pt idx="11">
                  <c:v>15</c:v>
                </c:pt>
                <c:pt idx="12">
                  <c:v>80</c:v>
                </c:pt>
                <c:pt idx="13">
                  <c:v>4</c:v>
                </c:pt>
                <c:pt idx="14">
                  <c:v>20</c:v>
                </c:pt>
                <c:pt idx="15">
                  <c:v>22</c:v>
                </c:pt>
                <c:pt idx="16">
                  <c:v>43</c:v>
                </c:pt>
                <c:pt idx="17">
                  <c:v>133</c:v>
                </c:pt>
                <c:pt idx="18">
                  <c:v>38</c:v>
                </c:pt>
                <c:pt idx="19">
                  <c:v>11</c:v>
                </c:pt>
                <c:pt idx="20">
                  <c:v>12</c:v>
                </c:pt>
                <c:pt idx="21">
                  <c:v>12</c:v>
                </c:pt>
                <c:pt idx="22">
                  <c:v>23</c:v>
                </c:pt>
                <c:pt idx="23">
                  <c:v>15</c:v>
                </c:pt>
                <c:pt idx="24">
                  <c:v>19</c:v>
                </c:pt>
                <c:pt idx="25">
                  <c:v>10</c:v>
                </c:pt>
                <c:pt idx="2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F65-4224-B132-C6DCE45024C7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AKS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numRef>
              <c:f>Sheet1!$A$2:$A$28</c:f>
              <c:numCache>
                <c:formatCode>General</c:formatCode>
                <c:ptCount val="27"/>
                <c:pt idx="0">
                  <c:v>9455</c:v>
                </c:pt>
                <c:pt idx="1">
                  <c:v>9465</c:v>
                </c:pt>
                <c:pt idx="2">
                  <c:v>9500</c:v>
                </c:pt>
                <c:pt idx="3">
                  <c:v>9520</c:v>
                </c:pt>
                <c:pt idx="4">
                  <c:v>9550</c:v>
                </c:pt>
                <c:pt idx="5">
                  <c:v>9570</c:v>
                </c:pt>
                <c:pt idx="6">
                  <c:v>9600</c:v>
                </c:pt>
                <c:pt idx="7">
                  <c:v>9630</c:v>
                </c:pt>
                <c:pt idx="8">
                  <c:v>9640</c:v>
                </c:pt>
                <c:pt idx="9">
                  <c:v>9650</c:v>
                </c:pt>
                <c:pt idx="10">
                  <c:v>9670</c:v>
                </c:pt>
                <c:pt idx="11">
                  <c:v>9675</c:v>
                </c:pt>
                <c:pt idx="12">
                  <c:v>9685</c:v>
                </c:pt>
                <c:pt idx="13">
                  <c:v>9700</c:v>
                </c:pt>
                <c:pt idx="14">
                  <c:v>9710</c:v>
                </c:pt>
                <c:pt idx="15">
                  <c:v>9780</c:v>
                </c:pt>
                <c:pt idx="16">
                  <c:v>9790</c:v>
                </c:pt>
                <c:pt idx="17">
                  <c:v>9800</c:v>
                </c:pt>
                <c:pt idx="18">
                  <c:v>9810</c:v>
                </c:pt>
                <c:pt idx="19">
                  <c:v>9820</c:v>
                </c:pt>
                <c:pt idx="20">
                  <c:v>9830</c:v>
                </c:pt>
                <c:pt idx="21">
                  <c:v>9910</c:v>
                </c:pt>
                <c:pt idx="22">
                  <c:v>9920</c:v>
                </c:pt>
                <c:pt idx="23">
                  <c:v>9930</c:v>
                </c:pt>
                <c:pt idx="24">
                  <c:v>9940</c:v>
                </c:pt>
                <c:pt idx="25">
                  <c:v>9970</c:v>
                </c:pt>
                <c:pt idx="26">
                  <c:v>9980</c:v>
                </c:pt>
              </c:numCache>
            </c:numRef>
          </c:cat>
          <c:val>
            <c:numRef>
              <c:f>Sheet1!$F$2:$F$28</c:f>
              <c:numCache>
                <c:formatCode>General</c:formatCode>
                <c:ptCount val="27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3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4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1</c:v>
                </c:pt>
                <c:pt idx="19">
                  <c:v>0</c:v>
                </c:pt>
                <c:pt idx="20">
                  <c:v>0</c:v>
                </c:pt>
                <c:pt idx="22">
                  <c:v>1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F65-4224-B132-C6DCE45024C7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EREY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numRef>
              <c:f>Sheet1!$A$2:$A$28</c:f>
              <c:numCache>
                <c:formatCode>General</c:formatCode>
                <c:ptCount val="27"/>
                <c:pt idx="0">
                  <c:v>9455</c:v>
                </c:pt>
                <c:pt idx="1">
                  <c:v>9465</c:v>
                </c:pt>
                <c:pt idx="2">
                  <c:v>9500</c:v>
                </c:pt>
                <c:pt idx="3">
                  <c:v>9520</c:v>
                </c:pt>
                <c:pt idx="4">
                  <c:v>9550</c:v>
                </c:pt>
                <c:pt idx="5">
                  <c:v>9570</c:v>
                </c:pt>
                <c:pt idx="6">
                  <c:v>9600</c:v>
                </c:pt>
                <c:pt idx="7">
                  <c:v>9630</c:v>
                </c:pt>
                <c:pt idx="8">
                  <c:v>9640</c:v>
                </c:pt>
                <c:pt idx="9">
                  <c:v>9650</c:v>
                </c:pt>
                <c:pt idx="10">
                  <c:v>9670</c:v>
                </c:pt>
                <c:pt idx="11">
                  <c:v>9675</c:v>
                </c:pt>
                <c:pt idx="12">
                  <c:v>9685</c:v>
                </c:pt>
                <c:pt idx="13">
                  <c:v>9700</c:v>
                </c:pt>
                <c:pt idx="14">
                  <c:v>9710</c:v>
                </c:pt>
                <c:pt idx="15">
                  <c:v>9780</c:v>
                </c:pt>
                <c:pt idx="16">
                  <c:v>9790</c:v>
                </c:pt>
                <c:pt idx="17">
                  <c:v>9800</c:v>
                </c:pt>
                <c:pt idx="18">
                  <c:v>9810</c:v>
                </c:pt>
                <c:pt idx="19">
                  <c:v>9820</c:v>
                </c:pt>
                <c:pt idx="20">
                  <c:v>9830</c:v>
                </c:pt>
                <c:pt idx="21">
                  <c:v>9910</c:v>
                </c:pt>
                <c:pt idx="22">
                  <c:v>9920</c:v>
                </c:pt>
                <c:pt idx="23">
                  <c:v>9930</c:v>
                </c:pt>
                <c:pt idx="24">
                  <c:v>9940</c:v>
                </c:pt>
                <c:pt idx="25">
                  <c:v>9970</c:v>
                </c:pt>
                <c:pt idx="26">
                  <c:v>9980</c:v>
                </c:pt>
              </c:numCache>
            </c:numRef>
          </c:cat>
          <c:val>
            <c:numRef>
              <c:f>Sheet1!$G$2:$G$28</c:f>
              <c:numCache>
                <c:formatCode>General</c:formatCode>
                <c:ptCount val="27"/>
                <c:pt idx="0">
                  <c:v>209</c:v>
                </c:pt>
                <c:pt idx="1">
                  <c:v>187</c:v>
                </c:pt>
                <c:pt idx="2">
                  <c:v>328</c:v>
                </c:pt>
                <c:pt idx="3">
                  <c:v>258</c:v>
                </c:pt>
                <c:pt idx="4">
                  <c:v>345</c:v>
                </c:pt>
                <c:pt idx="5">
                  <c:v>216</c:v>
                </c:pt>
                <c:pt idx="6">
                  <c:v>436</c:v>
                </c:pt>
                <c:pt idx="7">
                  <c:v>375</c:v>
                </c:pt>
                <c:pt idx="8">
                  <c:v>518</c:v>
                </c:pt>
                <c:pt idx="9">
                  <c:v>133</c:v>
                </c:pt>
                <c:pt idx="10">
                  <c:v>185</c:v>
                </c:pt>
                <c:pt idx="11">
                  <c:v>448</c:v>
                </c:pt>
                <c:pt idx="12">
                  <c:v>1098</c:v>
                </c:pt>
                <c:pt idx="13">
                  <c:v>229</c:v>
                </c:pt>
                <c:pt idx="14">
                  <c:v>513</c:v>
                </c:pt>
                <c:pt idx="15">
                  <c:v>723</c:v>
                </c:pt>
                <c:pt idx="16">
                  <c:v>379</c:v>
                </c:pt>
                <c:pt idx="17">
                  <c:v>485</c:v>
                </c:pt>
                <c:pt idx="18">
                  <c:v>440</c:v>
                </c:pt>
                <c:pt idx="19">
                  <c:v>387</c:v>
                </c:pt>
                <c:pt idx="20">
                  <c:v>75</c:v>
                </c:pt>
                <c:pt idx="21">
                  <c:v>354</c:v>
                </c:pt>
                <c:pt idx="22">
                  <c:v>325</c:v>
                </c:pt>
                <c:pt idx="23">
                  <c:v>505</c:v>
                </c:pt>
                <c:pt idx="24">
                  <c:v>17</c:v>
                </c:pt>
                <c:pt idx="25">
                  <c:v>154</c:v>
                </c:pt>
                <c:pt idx="26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F65-4224-B132-C6DCE45024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100"/>
        <c:axId val="140077312"/>
        <c:axId val="140083200"/>
      </c:barChart>
      <c:catAx>
        <c:axId val="140077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5400000" vert="horz"/>
          <a:lstStyle/>
          <a:p>
            <a:pPr>
              <a:defRPr sz="1100">
                <a:solidFill>
                  <a:schemeClr val="bg2">
                    <a:lumMod val="50000"/>
                  </a:schemeClr>
                </a:solidFill>
              </a:defRPr>
            </a:pPr>
            <a:endParaRPr lang="en-US"/>
          </a:p>
        </c:txPr>
        <c:crossAx val="140083200"/>
        <c:crosses val="autoZero"/>
        <c:auto val="1"/>
        <c:lblAlgn val="ctr"/>
        <c:lblOffset val="100"/>
        <c:noMultiLvlLbl val="0"/>
      </c:catAx>
      <c:valAx>
        <c:axId val="1400832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bg2">
                    <a:lumMod val="50000"/>
                  </a:schemeClr>
                </a:solidFill>
              </a:defRPr>
            </a:pPr>
            <a:endParaRPr lang="en-US"/>
          </a:p>
        </c:txPr>
        <c:crossAx val="140077312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400">
              <a:solidFill>
                <a:schemeClr val="bg2">
                  <a:lumMod val="50000"/>
                </a:schemeClr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Major Donors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21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2-2503-4224-8588-10B0798034A2}"/>
              </c:ext>
            </c:extLst>
          </c:dPt>
          <c:dPt>
            <c:idx val="22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3-2503-4224-8588-10B0798034A2}"/>
              </c:ext>
            </c:extLst>
          </c:dPt>
          <c:dPt>
            <c:idx val="23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4-2503-4224-8588-10B0798034A2}"/>
              </c:ext>
            </c:extLst>
          </c:dPt>
          <c:dPt>
            <c:idx val="24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5-2503-4224-8588-10B0798034A2}"/>
              </c:ext>
            </c:extLst>
          </c:dPt>
          <c:dPt>
            <c:idx val="25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6-2503-4224-8588-10B0798034A2}"/>
              </c:ext>
            </c:extLst>
          </c:dPt>
          <c:dPt>
            <c:idx val="26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7-2503-4224-8588-10B0798034A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Sheet1!$A$2:$A$28</c:f>
              <c:numCache>
                <c:formatCode>###</c:formatCode>
                <c:ptCount val="27"/>
                <c:pt idx="0">
                  <c:v>9455</c:v>
                </c:pt>
                <c:pt idx="1">
                  <c:v>9465</c:v>
                </c:pt>
                <c:pt idx="2">
                  <c:v>9500</c:v>
                </c:pt>
                <c:pt idx="3">
                  <c:v>9520</c:v>
                </c:pt>
                <c:pt idx="4">
                  <c:v>9550</c:v>
                </c:pt>
                <c:pt idx="5">
                  <c:v>9570</c:v>
                </c:pt>
                <c:pt idx="6">
                  <c:v>9600</c:v>
                </c:pt>
                <c:pt idx="7">
                  <c:v>9630</c:v>
                </c:pt>
                <c:pt idx="8">
                  <c:v>9640</c:v>
                </c:pt>
                <c:pt idx="9">
                  <c:v>9650</c:v>
                </c:pt>
                <c:pt idx="10">
                  <c:v>9670</c:v>
                </c:pt>
                <c:pt idx="11">
                  <c:v>9675</c:v>
                </c:pt>
                <c:pt idx="12">
                  <c:v>9685</c:v>
                </c:pt>
                <c:pt idx="13">
                  <c:v>9700</c:v>
                </c:pt>
                <c:pt idx="14">
                  <c:v>9710</c:v>
                </c:pt>
                <c:pt idx="15">
                  <c:v>9780</c:v>
                </c:pt>
                <c:pt idx="16">
                  <c:v>9790</c:v>
                </c:pt>
                <c:pt idx="17">
                  <c:v>9800</c:v>
                </c:pt>
                <c:pt idx="18">
                  <c:v>9810</c:v>
                </c:pt>
                <c:pt idx="19">
                  <c:v>9820</c:v>
                </c:pt>
                <c:pt idx="20">
                  <c:v>9830</c:v>
                </c:pt>
                <c:pt idx="21">
                  <c:v>9910</c:v>
                </c:pt>
                <c:pt idx="22">
                  <c:v>9920</c:v>
                </c:pt>
                <c:pt idx="23">
                  <c:v>9930</c:v>
                </c:pt>
                <c:pt idx="24">
                  <c:v>9940</c:v>
                </c:pt>
                <c:pt idx="25">
                  <c:v>9970</c:v>
                </c:pt>
                <c:pt idx="26">
                  <c:v>9980</c:v>
                </c:pt>
              </c:numCache>
            </c:numRef>
          </c:cat>
          <c:val>
            <c:numRef>
              <c:f>Sheet1!$B$2:$B$28</c:f>
              <c:numCache>
                <c:formatCode>General</c:formatCode>
                <c:ptCount val="27"/>
                <c:pt idx="0">
                  <c:v>17</c:v>
                </c:pt>
                <c:pt idx="1">
                  <c:v>9</c:v>
                </c:pt>
                <c:pt idx="2">
                  <c:v>14</c:v>
                </c:pt>
                <c:pt idx="3">
                  <c:v>13</c:v>
                </c:pt>
                <c:pt idx="4">
                  <c:v>12</c:v>
                </c:pt>
                <c:pt idx="5">
                  <c:v>2</c:v>
                </c:pt>
                <c:pt idx="6">
                  <c:v>30</c:v>
                </c:pt>
                <c:pt idx="7">
                  <c:v>33</c:v>
                </c:pt>
                <c:pt idx="8">
                  <c:v>18</c:v>
                </c:pt>
                <c:pt idx="9">
                  <c:v>7</c:v>
                </c:pt>
                <c:pt idx="10">
                  <c:v>5</c:v>
                </c:pt>
                <c:pt idx="11">
                  <c:v>13</c:v>
                </c:pt>
                <c:pt idx="12">
                  <c:v>48</c:v>
                </c:pt>
                <c:pt idx="13">
                  <c:v>4</c:v>
                </c:pt>
                <c:pt idx="14">
                  <c:v>14</c:v>
                </c:pt>
                <c:pt idx="15">
                  <c:v>13</c:v>
                </c:pt>
                <c:pt idx="16">
                  <c:v>17</c:v>
                </c:pt>
                <c:pt idx="17">
                  <c:v>49</c:v>
                </c:pt>
                <c:pt idx="18">
                  <c:v>22</c:v>
                </c:pt>
                <c:pt idx="19">
                  <c:v>5</c:v>
                </c:pt>
                <c:pt idx="20">
                  <c:v>6</c:v>
                </c:pt>
                <c:pt idx="21">
                  <c:v>11</c:v>
                </c:pt>
                <c:pt idx="22">
                  <c:v>18</c:v>
                </c:pt>
                <c:pt idx="23">
                  <c:v>8</c:v>
                </c:pt>
                <c:pt idx="24">
                  <c:v>4</c:v>
                </c:pt>
                <c:pt idx="25">
                  <c:v>1</c:v>
                </c:pt>
                <c:pt idx="26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03-4224-8588-10B0798034A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30"/>
        <c:axId val="140706176"/>
        <c:axId val="14070809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Average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Sheet1!$A$2:$A$28</c:f>
              <c:numCache>
                <c:formatCode>###</c:formatCode>
                <c:ptCount val="27"/>
                <c:pt idx="0">
                  <c:v>9455</c:v>
                </c:pt>
                <c:pt idx="1">
                  <c:v>9465</c:v>
                </c:pt>
                <c:pt idx="2">
                  <c:v>9500</c:v>
                </c:pt>
                <c:pt idx="3">
                  <c:v>9520</c:v>
                </c:pt>
                <c:pt idx="4">
                  <c:v>9550</c:v>
                </c:pt>
                <c:pt idx="5">
                  <c:v>9570</c:v>
                </c:pt>
                <c:pt idx="6">
                  <c:v>9600</c:v>
                </c:pt>
                <c:pt idx="7">
                  <c:v>9630</c:v>
                </c:pt>
                <c:pt idx="8">
                  <c:v>9640</c:v>
                </c:pt>
                <c:pt idx="9">
                  <c:v>9650</c:v>
                </c:pt>
                <c:pt idx="10">
                  <c:v>9670</c:v>
                </c:pt>
                <c:pt idx="11">
                  <c:v>9675</c:v>
                </c:pt>
                <c:pt idx="12">
                  <c:v>9685</c:v>
                </c:pt>
                <c:pt idx="13">
                  <c:v>9700</c:v>
                </c:pt>
                <c:pt idx="14">
                  <c:v>9710</c:v>
                </c:pt>
                <c:pt idx="15">
                  <c:v>9780</c:v>
                </c:pt>
                <c:pt idx="16">
                  <c:v>9790</c:v>
                </c:pt>
                <c:pt idx="17">
                  <c:v>9800</c:v>
                </c:pt>
                <c:pt idx="18">
                  <c:v>9810</c:v>
                </c:pt>
                <c:pt idx="19">
                  <c:v>9820</c:v>
                </c:pt>
                <c:pt idx="20">
                  <c:v>9830</c:v>
                </c:pt>
                <c:pt idx="21">
                  <c:v>9910</c:v>
                </c:pt>
                <c:pt idx="22">
                  <c:v>9920</c:v>
                </c:pt>
                <c:pt idx="23">
                  <c:v>9930</c:v>
                </c:pt>
                <c:pt idx="24">
                  <c:v>9940</c:v>
                </c:pt>
                <c:pt idx="25">
                  <c:v>9970</c:v>
                </c:pt>
                <c:pt idx="26">
                  <c:v>9980</c:v>
                </c:pt>
              </c:numCache>
            </c:numRef>
          </c:cat>
          <c:val>
            <c:numRef>
              <c:f>Sheet1!$C$2:$C$28</c:f>
              <c:numCache>
                <c:formatCode>General</c:formatCode>
                <c:ptCount val="27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15</c:v>
                </c:pt>
                <c:pt idx="4">
                  <c:v>15</c:v>
                </c:pt>
                <c:pt idx="5">
                  <c:v>15</c:v>
                </c:pt>
                <c:pt idx="6">
                  <c:v>15</c:v>
                </c:pt>
                <c:pt idx="7">
                  <c:v>15</c:v>
                </c:pt>
                <c:pt idx="8">
                  <c:v>15</c:v>
                </c:pt>
                <c:pt idx="9">
                  <c:v>15</c:v>
                </c:pt>
                <c:pt idx="10">
                  <c:v>15</c:v>
                </c:pt>
                <c:pt idx="11">
                  <c:v>15</c:v>
                </c:pt>
                <c:pt idx="12">
                  <c:v>15</c:v>
                </c:pt>
                <c:pt idx="13">
                  <c:v>15</c:v>
                </c:pt>
                <c:pt idx="14">
                  <c:v>15</c:v>
                </c:pt>
                <c:pt idx="15">
                  <c:v>15</c:v>
                </c:pt>
                <c:pt idx="16">
                  <c:v>15</c:v>
                </c:pt>
                <c:pt idx="17">
                  <c:v>15</c:v>
                </c:pt>
                <c:pt idx="18">
                  <c:v>15</c:v>
                </c:pt>
                <c:pt idx="19">
                  <c:v>15</c:v>
                </c:pt>
                <c:pt idx="20">
                  <c:v>15</c:v>
                </c:pt>
                <c:pt idx="21">
                  <c:v>15</c:v>
                </c:pt>
                <c:pt idx="22">
                  <c:v>15</c:v>
                </c:pt>
                <c:pt idx="23">
                  <c:v>15</c:v>
                </c:pt>
                <c:pt idx="24">
                  <c:v>15</c:v>
                </c:pt>
                <c:pt idx="25">
                  <c:v>15</c:v>
                </c:pt>
                <c:pt idx="26">
                  <c:v>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503-4224-8588-10B0798034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0706176"/>
        <c:axId val="140708096"/>
      </c:lineChart>
      <c:catAx>
        <c:axId val="1407061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bg2">
                    <a:lumMod val="50000"/>
                  </a:schemeClr>
                </a:solidFill>
              </a:defRPr>
            </a:pPr>
            <a:endParaRPr lang="en-US"/>
          </a:p>
        </c:txPr>
        <c:crossAx val="140708096"/>
        <c:crosses val="autoZero"/>
        <c:auto val="1"/>
        <c:lblAlgn val="ctr"/>
        <c:lblOffset val="100"/>
        <c:noMultiLvlLbl val="0"/>
      </c:catAx>
      <c:valAx>
        <c:axId val="140708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1"/>
                </a:solidFill>
              </a:defRPr>
            </a:pPr>
            <a:endParaRPr lang="en-US"/>
          </a:p>
        </c:txPr>
        <c:crossAx val="140706176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600">
              <a:solidFill>
                <a:schemeClr val="bg2">
                  <a:lumMod val="50000"/>
                </a:schemeClr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Bequest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Pt>
            <c:idx val="21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0-7D84-42F3-8F09-526BEBFC2AE9}"/>
              </c:ext>
            </c:extLst>
          </c:dPt>
          <c:dPt>
            <c:idx val="22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7D84-42F3-8F09-526BEBFC2AE9}"/>
              </c:ext>
            </c:extLst>
          </c:dPt>
          <c:dPt>
            <c:idx val="23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2-7D84-42F3-8F09-526BEBFC2AE9}"/>
              </c:ext>
            </c:extLst>
          </c:dPt>
          <c:dPt>
            <c:idx val="24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7D84-42F3-8F09-526BEBFC2AE9}"/>
              </c:ext>
            </c:extLst>
          </c:dPt>
          <c:dPt>
            <c:idx val="25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7D84-42F3-8F09-526BEBFC2AE9}"/>
              </c:ext>
            </c:extLst>
          </c:dPt>
          <c:dPt>
            <c:idx val="26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7D84-42F3-8F09-526BEBFC2A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Sheet1!$A$2:$A$28</c:f>
              <c:strCache>
                <c:ptCount val="27"/>
                <c:pt idx="0">
                  <c:v>D9455</c:v>
                </c:pt>
                <c:pt idx="1">
                  <c:v>D9465</c:v>
                </c:pt>
                <c:pt idx="2">
                  <c:v>D9500</c:v>
                </c:pt>
                <c:pt idx="3">
                  <c:v>D9520</c:v>
                </c:pt>
                <c:pt idx="4">
                  <c:v>D9550</c:v>
                </c:pt>
                <c:pt idx="5">
                  <c:v>D9570</c:v>
                </c:pt>
                <c:pt idx="6">
                  <c:v>D9600</c:v>
                </c:pt>
                <c:pt idx="7">
                  <c:v>D9630</c:v>
                </c:pt>
                <c:pt idx="8">
                  <c:v>D9640</c:v>
                </c:pt>
                <c:pt idx="9">
                  <c:v>D9650</c:v>
                </c:pt>
                <c:pt idx="10">
                  <c:v>D9670</c:v>
                </c:pt>
                <c:pt idx="11">
                  <c:v>D9675</c:v>
                </c:pt>
                <c:pt idx="12">
                  <c:v>D9685</c:v>
                </c:pt>
                <c:pt idx="13">
                  <c:v>D9700</c:v>
                </c:pt>
                <c:pt idx="14">
                  <c:v>D9710</c:v>
                </c:pt>
                <c:pt idx="15">
                  <c:v>D9780</c:v>
                </c:pt>
                <c:pt idx="16">
                  <c:v>D9790</c:v>
                </c:pt>
                <c:pt idx="17">
                  <c:v>D9800</c:v>
                </c:pt>
                <c:pt idx="18">
                  <c:v>D9810</c:v>
                </c:pt>
                <c:pt idx="19">
                  <c:v>D9820</c:v>
                </c:pt>
                <c:pt idx="20">
                  <c:v>D9830</c:v>
                </c:pt>
                <c:pt idx="21">
                  <c:v>D9910</c:v>
                </c:pt>
                <c:pt idx="22">
                  <c:v>D9920</c:v>
                </c:pt>
                <c:pt idx="23">
                  <c:v>D9930</c:v>
                </c:pt>
                <c:pt idx="24">
                  <c:v>D9940</c:v>
                </c:pt>
                <c:pt idx="25">
                  <c:v>D9970</c:v>
                </c:pt>
                <c:pt idx="26">
                  <c:v>D9980</c:v>
                </c:pt>
              </c:strCache>
            </c:strRef>
          </c:cat>
          <c:val>
            <c:numRef>
              <c:f>Sheet1!$B$2:$B$28</c:f>
              <c:numCache>
                <c:formatCode>General</c:formatCode>
                <c:ptCount val="27"/>
                <c:pt idx="0">
                  <c:v>12</c:v>
                </c:pt>
                <c:pt idx="1">
                  <c:v>10</c:v>
                </c:pt>
                <c:pt idx="2">
                  <c:v>12</c:v>
                </c:pt>
                <c:pt idx="3">
                  <c:v>6</c:v>
                </c:pt>
                <c:pt idx="4">
                  <c:v>9</c:v>
                </c:pt>
                <c:pt idx="5">
                  <c:v>9</c:v>
                </c:pt>
                <c:pt idx="6">
                  <c:v>38</c:v>
                </c:pt>
                <c:pt idx="7">
                  <c:v>37</c:v>
                </c:pt>
                <c:pt idx="8">
                  <c:v>21</c:v>
                </c:pt>
                <c:pt idx="9">
                  <c:v>40</c:v>
                </c:pt>
                <c:pt idx="10">
                  <c:v>10</c:v>
                </c:pt>
                <c:pt idx="11">
                  <c:v>16</c:v>
                </c:pt>
                <c:pt idx="12">
                  <c:v>39</c:v>
                </c:pt>
                <c:pt idx="13">
                  <c:v>5</c:v>
                </c:pt>
                <c:pt idx="14">
                  <c:v>15</c:v>
                </c:pt>
                <c:pt idx="15">
                  <c:v>10</c:v>
                </c:pt>
                <c:pt idx="16">
                  <c:v>6</c:v>
                </c:pt>
                <c:pt idx="17">
                  <c:v>40</c:v>
                </c:pt>
                <c:pt idx="18">
                  <c:v>20</c:v>
                </c:pt>
                <c:pt idx="19">
                  <c:v>4</c:v>
                </c:pt>
                <c:pt idx="20">
                  <c:v>6</c:v>
                </c:pt>
                <c:pt idx="21">
                  <c:v>8</c:v>
                </c:pt>
                <c:pt idx="22">
                  <c:v>18</c:v>
                </c:pt>
                <c:pt idx="23">
                  <c:v>7</c:v>
                </c:pt>
                <c:pt idx="24">
                  <c:v>7</c:v>
                </c:pt>
                <c:pt idx="25">
                  <c:v>2</c:v>
                </c:pt>
                <c:pt idx="26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83-41D1-9BE9-87C2521E419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30"/>
        <c:overlap val="100"/>
        <c:axId val="141134080"/>
        <c:axId val="14113996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Average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Sheet1!$A$2:$A$28</c:f>
              <c:strCache>
                <c:ptCount val="27"/>
                <c:pt idx="0">
                  <c:v>D9455</c:v>
                </c:pt>
                <c:pt idx="1">
                  <c:v>D9465</c:v>
                </c:pt>
                <c:pt idx="2">
                  <c:v>D9500</c:v>
                </c:pt>
                <c:pt idx="3">
                  <c:v>D9520</c:v>
                </c:pt>
                <c:pt idx="4">
                  <c:v>D9550</c:v>
                </c:pt>
                <c:pt idx="5">
                  <c:v>D9570</c:v>
                </c:pt>
                <c:pt idx="6">
                  <c:v>D9600</c:v>
                </c:pt>
                <c:pt idx="7">
                  <c:v>D9630</c:v>
                </c:pt>
                <c:pt idx="8">
                  <c:v>D9640</c:v>
                </c:pt>
                <c:pt idx="9">
                  <c:v>D9650</c:v>
                </c:pt>
                <c:pt idx="10">
                  <c:v>D9670</c:v>
                </c:pt>
                <c:pt idx="11">
                  <c:v>D9675</c:v>
                </c:pt>
                <c:pt idx="12">
                  <c:v>D9685</c:v>
                </c:pt>
                <c:pt idx="13">
                  <c:v>D9700</c:v>
                </c:pt>
                <c:pt idx="14">
                  <c:v>D9710</c:v>
                </c:pt>
                <c:pt idx="15">
                  <c:v>D9780</c:v>
                </c:pt>
                <c:pt idx="16">
                  <c:v>D9790</c:v>
                </c:pt>
                <c:pt idx="17">
                  <c:v>D9800</c:v>
                </c:pt>
                <c:pt idx="18">
                  <c:v>D9810</c:v>
                </c:pt>
                <c:pt idx="19">
                  <c:v>D9820</c:v>
                </c:pt>
                <c:pt idx="20">
                  <c:v>D9830</c:v>
                </c:pt>
                <c:pt idx="21">
                  <c:v>D9910</c:v>
                </c:pt>
                <c:pt idx="22">
                  <c:v>D9920</c:v>
                </c:pt>
                <c:pt idx="23">
                  <c:v>D9930</c:v>
                </c:pt>
                <c:pt idx="24">
                  <c:v>D9940</c:v>
                </c:pt>
                <c:pt idx="25">
                  <c:v>D9970</c:v>
                </c:pt>
                <c:pt idx="26">
                  <c:v>D9980</c:v>
                </c:pt>
              </c:strCache>
            </c:strRef>
          </c:cat>
          <c:val>
            <c:numRef>
              <c:f>Sheet1!$C$2:$C$28</c:f>
              <c:numCache>
                <c:formatCode>General</c:formatCode>
                <c:ptCount val="27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15</c:v>
                </c:pt>
                <c:pt idx="4">
                  <c:v>15</c:v>
                </c:pt>
                <c:pt idx="5">
                  <c:v>15</c:v>
                </c:pt>
                <c:pt idx="6">
                  <c:v>15</c:v>
                </c:pt>
                <c:pt idx="7">
                  <c:v>15</c:v>
                </c:pt>
                <c:pt idx="8">
                  <c:v>15</c:v>
                </c:pt>
                <c:pt idx="9">
                  <c:v>15</c:v>
                </c:pt>
                <c:pt idx="10">
                  <c:v>15</c:v>
                </c:pt>
                <c:pt idx="11">
                  <c:v>15</c:v>
                </c:pt>
                <c:pt idx="12">
                  <c:v>15</c:v>
                </c:pt>
                <c:pt idx="13">
                  <c:v>15</c:v>
                </c:pt>
                <c:pt idx="14">
                  <c:v>15</c:v>
                </c:pt>
                <c:pt idx="15">
                  <c:v>15</c:v>
                </c:pt>
                <c:pt idx="16">
                  <c:v>15</c:v>
                </c:pt>
                <c:pt idx="17">
                  <c:v>15</c:v>
                </c:pt>
                <c:pt idx="18">
                  <c:v>15</c:v>
                </c:pt>
                <c:pt idx="19">
                  <c:v>15</c:v>
                </c:pt>
                <c:pt idx="20">
                  <c:v>15</c:v>
                </c:pt>
                <c:pt idx="21">
                  <c:v>15</c:v>
                </c:pt>
                <c:pt idx="22">
                  <c:v>15</c:v>
                </c:pt>
                <c:pt idx="23">
                  <c:v>15</c:v>
                </c:pt>
                <c:pt idx="24">
                  <c:v>15</c:v>
                </c:pt>
                <c:pt idx="25">
                  <c:v>15</c:v>
                </c:pt>
                <c:pt idx="26">
                  <c:v>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583-41D1-9BE9-87C2521E419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41143040"/>
        <c:axId val="141141504"/>
      </c:lineChart>
      <c:catAx>
        <c:axId val="1411340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bg2">
                    <a:lumMod val="50000"/>
                  </a:schemeClr>
                </a:solidFill>
              </a:defRPr>
            </a:pPr>
            <a:endParaRPr lang="en-US"/>
          </a:p>
        </c:txPr>
        <c:crossAx val="141139968"/>
        <c:crosses val="autoZero"/>
        <c:auto val="1"/>
        <c:lblAlgn val="ctr"/>
        <c:lblOffset val="100"/>
        <c:noMultiLvlLbl val="0"/>
      </c:catAx>
      <c:valAx>
        <c:axId val="1411399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solidFill>
                  <a:schemeClr val="bg2">
                    <a:lumMod val="50000"/>
                  </a:schemeClr>
                </a:solidFill>
              </a:defRPr>
            </a:pPr>
            <a:endParaRPr lang="en-US"/>
          </a:p>
        </c:txPr>
        <c:crossAx val="141134080"/>
        <c:crosses val="autoZero"/>
        <c:crossBetween val="between"/>
      </c:valAx>
      <c:valAx>
        <c:axId val="141141504"/>
        <c:scaling>
          <c:orientation val="minMax"/>
          <c:max val="12"/>
        </c:scaling>
        <c:delete val="1"/>
        <c:axPos val="r"/>
        <c:numFmt formatCode="General" sourceLinked="1"/>
        <c:majorTickMark val="out"/>
        <c:minorTickMark val="none"/>
        <c:tickLblPos val="nextTo"/>
        <c:crossAx val="141143040"/>
        <c:crosses val="max"/>
        <c:crossBetween val="between"/>
        <c:majorUnit val="0.2"/>
        <c:minorUnit val="4.0000000000000008E-2"/>
      </c:valAx>
      <c:catAx>
        <c:axId val="1411430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1141504"/>
        <c:crosses val="autoZero"/>
        <c:auto val="1"/>
        <c:lblAlgn val="ctr"/>
        <c:lblOffset val="100"/>
        <c:noMultiLvlLbl val="0"/>
      </c:catAx>
    </c:plotArea>
    <c:legend>
      <c:legendPos val="b"/>
      <c:overlay val="0"/>
      <c:txPr>
        <a:bodyPr/>
        <a:lstStyle/>
        <a:p>
          <a:pPr>
            <a:defRPr sz="1600">
              <a:solidFill>
                <a:schemeClr val="bg2">
                  <a:lumMod val="50000"/>
                </a:schemeClr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AKS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 w="22225">
              <a:solidFill>
                <a:schemeClr val="accent1"/>
              </a:solidFill>
            </a:ln>
            <a:effectLst/>
          </c:spPr>
          <c:invertIfNegative val="0"/>
          <c:dLbls>
            <c:dLbl>
              <c:idx val="0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4C0-41A7-9FBA-47B6329DA100}"/>
                </c:ext>
              </c:extLst>
            </c:dLbl>
            <c:dLbl>
              <c:idx val="3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4C0-41A7-9FBA-47B6329DA100}"/>
                </c:ext>
              </c:extLst>
            </c:dLbl>
            <c:dLbl>
              <c:idx val="6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4C0-41A7-9FBA-47B6329DA100}"/>
                </c:ext>
              </c:extLst>
            </c:dLbl>
            <c:dLbl>
              <c:idx val="7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4C0-41A7-9FBA-47B6329DA100}"/>
                </c:ext>
              </c:extLst>
            </c:dLbl>
            <c:dLbl>
              <c:idx val="8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2A-4EBC-9ECA-52303444FA51}"/>
                </c:ext>
              </c:extLst>
            </c:dLbl>
            <c:dLbl>
              <c:idx val="11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4C0-41A7-9FBA-47B6329DA100}"/>
                </c:ext>
              </c:extLst>
            </c:dLbl>
            <c:dLbl>
              <c:idx val="12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4C0-41A7-9FBA-47B6329DA100}"/>
                </c:ext>
              </c:extLst>
            </c:dLbl>
            <c:dLbl>
              <c:idx val="16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4C0-41A7-9FBA-47B6329DA100}"/>
                </c:ext>
              </c:extLst>
            </c:dLbl>
            <c:dLbl>
              <c:idx val="18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4C0-41A7-9FBA-47B6329DA100}"/>
                </c:ext>
              </c:extLst>
            </c:dLbl>
            <c:dLbl>
              <c:idx val="22"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4C0-41A7-9FBA-47B6329DA10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Sheet1!$A$2:$A$28</c:f>
              <c:numCache>
                <c:formatCode>General</c:formatCode>
                <c:ptCount val="27"/>
                <c:pt idx="0">
                  <c:v>9455</c:v>
                </c:pt>
                <c:pt idx="1">
                  <c:v>9465</c:v>
                </c:pt>
                <c:pt idx="2">
                  <c:v>9500</c:v>
                </c:pt>
                <c:pt idx="3">
                  <c:v>9520</c:v>
                </c:pt>
                <c:pt idx="4">
                  <c:v>9550</c:v>
                </c:pt>
                <c:pt idx="5">
                  <c:v>9570</c:v>
                </c:pt>
                <c:pt idx="6">
                  <c:v>9600</c:v>
                </c:pt>
                <c:pt idx="7">
                  <c:v>9630</c:v>
                </c:pt>
                <c:pt idx="8">
                  <c:v>9640</c:v>
                </c:pt>
                <c:pt idx="9">
                  <c:v>9650</c:v>
                </c:pt>
                <c:pt idx="10">
                  <c:v>9670</c:v>
                </c:pt>
                <c:pt idx="11">
                  <c:v>9675</c:v>
                </c:pt>
                <c:pt idx="12">
                  <c:v>9685</c:v>
                </c:pt>
                <c:pt idx="13">
                  <c:v>9700</c:v>
                </c:pt>
                <c:pt idx="14">
                  <c:v>9710</c:v>
                </c:pt>
                <c:pt idx="15">
                  <c:v>9780</c:v>
                </c:pt>
                <c:pt idx="16">
                  <c:v>9790</c:v>
                </c:pt>
                <c:pt idx="17">
                  <c:v>9800</c:v>
                </c:pt>
                <c:pt idx="18">
                  <c:v>9810</c:v>
                </c:pt>
                <c:pt idx="19">
                  <c:v>9820</c:v>
                </c:pt>
                <c:pt idx="20">
                  <c:v>9830</c:v>
                </c:pt>
                <c:pt idx="21">
                  <c:v>9910</c:v>
                </c:pt>
                <c:pt idx="22">
                  <c:v>9920</c:v>
                </c:pt>
                <c:pt idx="23">
                  <c:v>9930</c:v>
                </c:pt>
                <c:pt idx="24">
                  <c:v>9940</c:v>
                </c:pt>
                <c:pt idx="25">
                  <c:v>9970</c:v>
                </c:pt>
                <c:pt idx="26">
                  <c:v>9980</c:v>
                </c:pt>
              </c:numCache>
            </c:numRef>
          </c:cat>
          <c:val>
            <c:numRef>
              <c:f>Sheet1!$B$2:$B$28</c:f>
              <c:numCache>
                <c:formatCode>General</c:formatCode>
                <c:ptCount val="27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0</c:v>
                </c:pt>
                <c:pt idx="6">
                  <c:v>3</c:v>
                </c:pt>
                <c:pt idx="7">
                  <c:v>3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4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1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1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C0-41A7-9FBA-47B6329DA1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"/>
        <c:overlap val="-27"/>
        <c:axId val="376987656"/>
        <c:axId val="376987984"/>
      </c:barChart>
      <c:catAx>
        <c:axId val="376987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76987984"/>
        <c:crosses val="autoZero"/>
        <c:auto val="1"/>
        <c:lblAlgn val="ctr"/>
        <c:lblOffset val="100"/>
        <c:noMultiLvlLbl val="0"/>
      </c:catAx>
      <c:valAx>
        <c:axId val="37698798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76987656"/>
        <c:crosses val="autoZero"/>
        <c:crossBetween val="between"/>
      </c:valAx>
      <c:spPr>
        <a:noFill/>
        <a:ln w="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image" Target="../media/image79.png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diagrams/_rels/drawing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image" Target="../media/image79.png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1D2AB8-35EA-4B49-A65E-4D3ED5DB9B8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2A473D7D-E99A-4A2A-AB0E-1AD525BD2D6B}" type="pres">
      <dgm:prSet presAssocID="{FD1D2AB8-35EA-4B49-A65E-4D3ED5DB9B85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0AA63BF6-7461-497D-A497-2E8DECC22E98}" type="presOf" srcId="{FD1D2AB8-35EA-4B49-A65E-4D3ED5DB9B85}" destId="{2A473D7D-E99A-4A2A-AB0E-1AD525BD2D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B2DD132-5E11-454F-85EF-AA494BF957B9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D87FC34A-B282-449D-8125-C2F18A42C027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2800" b="1" dirty="0"/>
            <a:t>Benefits of becoming a Centurion</a:t>
          </a:r>
          <a:endParaRPr lang="en-AU" sz="2800" b="1" dirty="0"/>
        </a:p>
      </dgm:t>
    </dgm:pt>
    <dgm:pt modelId="{B684394B-88F0-4A7E-A4AB-1905132C4F6B}" type="parTrans" cxnId="{1B7E8546-6E52-40F0-8551-141DEE380663}">
      <dgm:prSet/>
      <dgm:spPr/>
      <dgm:t>
        <a:bodyPr/>
        <a:lstStyle/>
        <a:p>
          <a:endParaRPr lang="en-AU"/>
        </a:p>
      </dgm:t>
    </dgm:pt>
    <dgm:pt modelId="{78126FA0-EDEA-47BE-A243-D3F27772FA29}" type="sibTrans" cxnId="{1B7E8546-6E52-40F0-8551-141DEE380663}">
      <dgm:prSet/>
      <dgm:spPr>
        <a:solidFill>
          <a:srgbClr val="FF0000"/>
        </a:solidFill>
      </dgm:spPr>
      <dgm:t>
        <a:bodyPr/>
        <a:lstStyle/>
        <a:p>
          <a:endParaRPr lang="en-AU"/>
        </a:p>
      </dgm:t>
    </dgm:pt>
    <dgm:pt modelId="{BA83B9DD-C897-4F15-8946-CF68204B55F5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2400" dirty="0"/>
            <a:t>Your contribution is tax deductible</a:t>
          </a:r>
          <a:endParaRPr lang="en-AU" sz="2400" dirty="0"/>
        </a:p>
      </dgm:t>
    </dgm:pt>
    <dgm:pt modelId="{3A1DCB0C-B51E-4A8D-8653-F47B0CF7A2FE}" type="parTrans" cxnId="{1CE591FB-D0B7-4F92-B946-136AF51BADC9}">
      <dgm:prSet/>
      <dgm:spPr/>
      <dgm:t>
        <a:bodyPr/>
        <a:lstStyle/>
        <a:p>
          <a:endParaRPr lang="en-AU"/>
        </a:p>
      </dgm:t>
    </dgm:pt>
    <dgm:pt modelId="{7F7BFB24-01CE-4CC2-96FC-C254B37A16BD}" type="sibTrans" cxnId="{1CE591FB-D0B7-4F92-B946-136AF51BADC9}">
      <dgm:prSet/>
      <dgm:spPr>
        <a:solidFill>
          <a:srgbClr val="FF0000"/>
        </a:solidFill>
      </dgm:spPr>
      <dgm:t>
        <a:bodyPr/>
        <a:lstStyle/>
        <a:p>
          <a:endParaRPr lang="en-AU"/>
        </a:p>
      </dgm:t>
    </dgm:pt>
    <dgm:pt modelId="{2F9954BF-A67C-4E32-B628-175AB1223B68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2000" dirty="0"/>
            <a:t>Your contribution goes to the Annual Fund of  The Rotary Foundation</a:t>
          </a:r>
          <a:endParaRPr lang="en-AU" sz="2000" dirty="0"/>
        </a:p>
      </dgm:t>
    </dgm:pt>
    <dgm:pt modelId="{03E7A489-B319-495A-A301-CFA951F37C69}" type="parTrans" cxnId="{0E1F66E1-2367-4F2F-A172-6CA00E5001FC}">
      <dgm:prSet/>
      <dgm:spPr/>
      <dgm:t>
        <a:bodyPr/>
        <a:lstStyle/>
        <a:p>
          <a:endParaRPr lang="en-AU"/>
        </a:p>
      </dgm:t>
    </dgm:pt>
    <dgm:pt modelId="{FDCC3860-B81F-4E94-9E7C-F2C238B0C148}" type="sibTrans" cxnId="{0E1F66E1-2367-4F2F-A172-6CA00E5001FC}">
      <dgm:prSet/>
      <dgm:spPr>
        <a:solidFill>
          <a:srgbClr val="FF0000"/>
        </a:solidFill>
      </dgm:spPr>
      <dgm:t>
        <a:bodyPr/>
        <a:lstStyle/>
        <a:p>
          <a:endParaRPr lang="en-AU"/>
        </a:p>
      </dgm:t>
    </dgm:pt>
    <dgm:pt modelId="{F79DB937-F7EA-456E-A5BB-FAA07B6DC60C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dirty="0"/>
            <a:t>Your contribution earns Paul Harris Credit points</a:t>
          </a:r>
          <a:endParaRPr lang="en-AU" dirty="0"/>
        </a:p>
      </dgm:t>
    </dgm:pt>
    <dgm:pt modelId="{92C06F91-DB9F-4756-9714-050D2E8AC6FC}" type="parTrans" cxnId="{74037BE8-EB53-4379-BE57-BA6A52BFB10D}">
      <dgm:prSet/>
      <dgm:spPr/>
      <dgm:t>
        <a:bodyPr/>
        <a:lstStyle/>
        <a:p>
          <a:endParaRPr lang="en-AU"/>
        </a:p>
      </dgm:t>
    </dgm:pt>
    <dgm:pt modelId="{76867D53-4323-4C13-918D-DE4A608D79CB}" type="sibTrans" cxnId="{74037BE8-EB53-4379-BE57-BA6A52BFB10D}">
      <dgm:prSet/>
      <dgm:spPr>
        <a:solidFill>
          <a:srgbClr val="FF0000"/>
        </a:solidFill>
      </dgm:spPr>
      <dgm:t>
        <a:bodyPr/>
        <a:lstStyle/>
        <a:p>
          <a:endParaRPr lang="en-AU"/>
        </a:p>
      </dgm:t>
    </dgm:pt>
    <dgm:pt modelId="{84D7EC9D-251C-46B4-B7CB-82CD4199EB4B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600" dirty="0"/>
            <a:t>50% of your contribution come back to the District in 3 years to support  Programs that support your Club</a:t>
          </a:r>
          <a:endParaRPr lang="en-AU" sz="1600" dirty="0"/>
        </a:p>
      </dgm:t>
    </dgm:pt>
    <dgm:pt modelId="{9A658011-3CFA-4AD6-8485-707840C8CF3D}" type="parTrans" cxnId="{D1420A99-4146-4B71-A2B7-3B9F406081DC}">
      <dgm:prSet/>
      <dgm:spPr/>
      <dgm:t>
        <a:bodyPr/>
        <a:lstStyle/>
        <a:p>
          <a:endParaRPr lang="en-AU"/>
        </a:p>
      </dgm:t>
    </dgm:pt>
    <dgm:pt modelId="{BC89EAC1-08E5-42BD-803C-4DAF669E284B}" type="sibTrans" cxnId="{D1420A99-4146-4B71-A2B7-3B9F406081DC}">
      <dgm:prSet/>
      <dgm:spPr>
        <a:solidFill>
          <a:srgbClr val="FF0000"/>
        </a:solidFill>
      </dgm:spPr>
      <dgm:t>
        <a:bodyPr/>
        <a:lstStyle/>
        <a:p>
          <a:endParaRPr lang="en-AU"/>
        </a:p>
      </dgm:t>
    </dgm:pt>
    <dgm:pt modelId="{02FBC84F-2AA6-4672-9D92-96AE5EE2072F}">
      <dgm:prSet/>
      <dgm:spPr>
        <a:solidFill>
          <a:schemeClr val="bg2">
            <a:lumMod val="50000"/>
          </a:schemeClr>
        </a:solidFill>
      </dgm:spPr>
      <dgm:t>
        <a:bodyPr anchor="t"/>
        <a:lstStyle/>
        <a:p>
          <a:pPr rtl="0"/>
          <a:r>
            <a:rPr lang="en-US" dirty="0"/>
            <a:t>Recognition pin</a:t>
          </a:r>
          <a:endParaRPr lang="en-AU" dirty="0"/>
        </a:p>
      </dgm:t>
    </dgm:pt>
    <dgm:pt modelId="{E0B80623-B5E4-45FA-9571-81AE2870882F}" type="parTrans" cxnId="{8C33ACB0-5856-47F0-957C-EEE2160E4908}">
      <dgm:prSet/>
      <dgm:spPr/>
      <dgm:t>
        <a:bodyPr/>
        <a:lstStyle/>
        <a:p>
          <a:endParaRPr lang="en-AU"/>
        </a:p>
      </dgm:t>
    </dgm:pt>
    <dgm:pt modelId="{AE781DA0-8621-4385-8D12-6EFFDCC8909F}" type="sibTrans" cxnId="{8C33ACB0-5856-47F0-957C-EEE2160E4908}">
      <dgm:prSet/>
      <dgm:spPr>
        <a:solidFill>
          <a:srgbClr val="FF0000"/>
        </a:solidFill>
      </dgm:spPr>
      <dgm:t>
        <a:bodyPr/>
        <a:lstStyle/>
        <a:p>
          <a:endParaRPr lang="en-AU"/>
        </a:p>
      </dgm:t>
    </dgm:pt>
    <dgm:pt modelId="{24C5601E-7452-411F-8D3F-F301BBAC136D}">
      <dgm:prSet custT="1"/>
      <dgm:spPr>
        <a:solidFill>
          <a:schemeClr val="bg2">
            <a:lumMod val="50000"/>
          </a:schemeClr>
        </a:solidFill>
      </dgm:spPr>
      <dgm:t>
        <a:bodyPr anchor="t"/>
        <a:lstStyle/>
        <a:p>
          <a:pPr rtl="0"/>
          <a:r>
            <a:rPr lang="en-US" sz="2800" dirty="0"/>
            <a:t> </a:t>
          </a:r>
        </a:p>
        <a:p>
          <a:pPr rtl="0"/>
          <a:r>
            <a:rPr lang="en-US" sz="2800" dirty="0"/>
            <a:t>Personal satisfaction of supporting our Charity</a:t>
          </a:r>
          <a:endParaRPr lang="en-AU" sz="2800" dirty="0"/>
        </a:p>
      </dgm:t>
    </dgm:pt>
    <dgm:pt modelId="{22682332-B3E3-4458-8606-AABE4E092064}" type="parTrans" cxnId="{8964A5C4-332F-459B-94C3-1A2EBC58AF96}">
      <dgm:prSet/>
      <dgm:spPr/>
      <dgm:t>
        <a:bodyPr/>
        <a:lstStyle/>
        <a:p>
          <a:endParaRPr lang="en-AU"/>
        </a:p>
      </dgm:t>
    </dgm:pt>
    <dgm:pt modelId="{682867D4-32F9-464F-841F-FA1CEB370D14}" type="sibTrans" cxnId="{8964A5C4-332F-459B-94C3-1A2EBC58AF96}">
      <dgm:prSet/>
      <dgm:spPr/>
      <dgm:t>
        <a:bodyPr/>
        <a:lstStyle/>
        <a:p>
          <a:endParaRPr lang="en-AU"/>
        </a:p>
      </dgm:t>
    </dgm:pt>
    <dgm:pt modelId="{788ACC4A-BDFD-45EC-9C66-23BEB301A0BA}" type="pres">
      <dgm:prSet presAssocID="{6B2DD132-5E11-454F-85EF-AA494BF957B9}" presName="Name0" presStyleCnt="0">
        <dgm:presLayoutVars>
          <dgm:dir/>
          <dgm:resizeHandles/>
        </dgm:presLayoutVars>
      </dgm:prSet>
      <dgm:spPr/>
    </dgm:pt>
    <dgm:pt modelId="{80C01FCF-3810-4273-8BB0-EA2D3D73BC9F}" type="pres">
      <dgm:prSet presAssocID="{D87FC34A-B282-449D-8125-C2F18A42C027}" presName="compNode" presStyleCnt="0"/>
      <dgm:spPr/>
    </dgm:pt>
    <dgm:pt modelId="{2EB49924-7307-4205-B0F1-6E62B699B7FD}" type="pres">
      <dgm:prSet presAssocID="{D87FC34A-B282-449D-8125-C2F18A42C027}" presName="dummyConnPt" presStyleCnt="0"/>
      <dgm:spPr/>
    </dgm:pt>
    <dgm:pt modelId="{E09435B1-75F0-4477-841F-BDC37AE52AEF}" type="pres">
      <dgm:prSet presAssocID="{D87FC34A-B282-449D-8125-C2F18A42C027}" presName="node" presStyleLbl="node1" presStyleIdx="0" presStyleCnt="7">
        <dgm:presLayoutVars>
          <dgm:bulletEnabled val="1"/>
        </dgm:presLayoutVars>
      </dgm:prSet>
      <dgm:spPr/>
    </dgm:pt>
    <dgm:pt modelId="{C7D78970-8D4E-4D36-9197-F75538372F91}" type="pres">
      <dgm:prSet presAssocID="{78126FA0-EDEA-47BE-A243-D3F27772FA29}" presName="sibTrans" presStyleLbl="bgSibTrans2D1" presStyleIdx="0" presStyleCnt="6" custLinFactNeighborX="40382" custLinFactNeighborY="15258"/>
      <dgm:spPr/>
    </dgm:pt>
    <dgm:pt modelId="{F8910565-F063-467B-9FF0-B47EFAC31933}" type="pres">
      <dgm:prSet presAssocID="{BA83B9DD-C897-4F15-8946-CF68204B55F5}" presName="compNode" presStyleCnt="0"/>
      <dgm:spPr/>
    </dgm:pt>
    <dgm:pt modelId="{4D3C2B71-008E-42C4-B7B8-800273743D97}" type="pres">
      <dgm:prSet presAssocID="{BA83B9DD-C897-4F15-8946-CF68204B55F5}" presName="dummyConnPt" presStyleCnt="0"/>
      <dgm:spPr/>
    </dgm:pt>
    <dgm:pt modelId="{39867462-4966-46C2-AB1D-A16FEE6DB7F5}" type="pres">
      <dgm:prSet presAssocID="{BA83B9DD-C897-4F15-8946-CF68204B55F5}" presName="node" presStyleLbl="node1" presStyleIdx="1" presStyleCnt="7">
        <dgm:presLayoutVars>
          <dgm:bulletEnabled val="1"/>
        </dgm:presLayoutVars>
      </dgm:prSet>
      <dgm:spPr/>
    </dgm:pt>
    <dgm:pt modelId="{1F7B40F1-78B1-462A-9119-A905F5A5F090}" type="pres">
      <dgm:prSet presAssocID="{7F7BFB24-01CE-4CC2-96FC-C254B37A16BD}" presName="sibTrans" presStyleLbl="bgSibTrans2D1" presStyleIdx="1" presStyleCnt="6" custLinFactNeighborX="40382" custLinFactNeighborY="32205"/>
      <dgm:spPr/>
    </dgm:pt>
    <dgm:pt modelId="{6EA8E197-F6E1-45B2-9D8F-570DEDE98E58}" type="pres">
      <dgm:prSet presAssocID="{2F9954BF-A67C-4E32-B628-175AB1223B68}" presName="compNode" presStyleCnt="0"/>
      <dgm:spPr/>
    </dgm:pt>
    <dgm:pt modelId="{40F691D9-3606-4C04-BBC2-BC3A47688EB5}" type="pres">
      <dgm:prSet presAssocID="{2F9954BF-A67C-4E32-B628-175AB1223B68}" presName="dummyConnPt" presStyleCnt="0"/>
      <dgm:spPr/>
    </dgm:pt>
    <dgm:pt modelId="{78B43BF1-BB2B-4D6E-B076-5F6F1785FBFB}" type="pres">
      <dgm:prSet presAssocID="{2F9954BF-A67C-4E32-B628-175AB1223B68}" presName="node" presStyleLbl="node1" presStyleIdx="2" presStyleCnt="7">
        <dgm:presLayoutVars>
          <dgm:bulletEnabled val="1"/>
        </dgm:presLayoutVars>
      </dgm:prSet>
      <dgm:spPr/>
    </dgm:pt>
    <dgm:pt modelId="{E88291A6-EC75-4E36-8C88-E64B40DF5624}" type="pres">
      <dgm:prSet presAssocID="{FDCC3860-B81F-4E94-9E7C-F2C238B0C148}" presName="sibTrans" presStyleLbl="bgSibTrans2D1" presStyleIdx="2" presStyleCnt="6" custLinFactY="100000" custLinFactNeighborX="606" custLinFactNeighborY="112415"/>
      <dgm:spPr/>
    </dgm:pt>
    <dgm:pt modelId="{4E945EEF-23B7-45CF-AC03-76846B4DE30B}" type="pres">
      <dgm:prSet presAssocID="{F79DB937-F7EA-456E-A5BB-FAA07B6DC60C}" presName="compNode" presStyleCnt="0"/>
      <dgm:spPr/>
    </dgm:pt>
    <dgm:pt modelId="{8F0EC0AF-A90B-44BB-924A-BD4E33EB3195}" type="pres">
      <dgm:prSet presAssocID="{F79DB937-F7EA-456E-A5BB-FAA07B6DC60C}" presName="dummyConnPt" presStyleCnt="0"/>
      <dgm:spPr/>
    </dgm:pt>
    <dgm:pt modelId="{FC57C7CE-A669-4550-AE5F-F2A4BB53F238}" type="pres">
      <dgm:prSet presAssocID="{F79DB937-F7EA-456E-A5BB-FAA07B6DC60C}" presName="node" presStyleLbl="node1" presStyleIdx="3" presStyleCnt="7">
        <dgm:presLayoutVars>
          <dgm:bulletEnabled val="1"/>
        </dgm:presLayoutVars>
      </dgm:prSet>
      <dgm:spPr/>
    </dgm:pt>
    <dgm:pt modelId="{8CAED607-4525-4F15-A777-B713DF062C27}" type="pres">
      <dgm:prSet presAssocID="{76867D53-4323-4C13-918D-DE4A608D79CB}" presName="sibTrans" presStyleLbl="bgSibTrans2D1" presStyleIdx="3" presStyleCnt="6" custLinFactNeighborX="41564" custLinFactNeighborY="32205"/>
      <dgm:spPr/>
    </dgm:pt>
    <dgm:pt modelId="{BB1DC23B-DF80-42C7-8DD5-5DD1E873242B}" type="pres">
      <dgm:prSet presAssocID="{84D7EC9D-251C-46B4-B7CB-82CD4199EB4B}" presName="compNode" presStyleCnt="0"/>
      <dgm:spPr/>
    </dgm:pt>
    <dgm:pt modelId="{6F544AA9-373B-4B16-9555-8A6818C84AE2}" type="pres">
      <dgm:prSet presAssocID="{84D7EC9D-251C-46B4-B7CB-82CD4199EB4B}" presName="dummyConnPt" presStyleCnt="0"/>
      <dgm:spPr/>
    </dgm:pt>
    <dgm:pt modelId="{89A0F8A7-DEEE-4D66-8C92-FABEC2A6B3D6}" type="pres">
      <dgm:prSet presAssocID="{84D7EC9D-251C-46B4-B7CB-82CD4199EB4B}" presName="node" presStyleLbl="node1" presStyleIdx="4" presStyleCnt="7">
        <dgm:presLayoutVars>
          <dgm:bulletEnabled val="1"/>
        </dgm:presLayoutVars>
      </dgm:prSet>
      <dgm:spPr/>
    </dgm:pt>
    <dgm:pt modelId="{3BB63DB7-70E8-4BB9-8D0C-7F0A7C574C6D}" type="pres">
      <dgm:prSet presAssocID="{BC89EAC1-08E5-42BD-803C-4DAF669E284B}" presName="sibTrans" presStyleLbl="bgSibTrans2D1" presStyleIdx="4" presStyleCnt="6" custLinFactNeighborX="41564" custLinFactNeighborY="15258"/>
      <dgm:spPr/>
    </dgm:pt>
    <dgm:pt modelId="{72219C99-602A-4DDB-9075-C1B4F4AB13CC}" type="pres">
      <dgm:prSet presAssocID="{02FBC84F-2AA6-4672-9D92-96AE5EE2072F}" presName="compNode" presStyleCnt="0"/>
      <dgm:spPr/>
    </dgm:pt>
    <dgm:pt modelId="{AB68B083-D402-4557-B1B7-A2A36F629A14}" type="pres">
      <dgm:prSet presAssocID="{02FBC84F-2AA6-4672-9D92-96AE5EE2072F}" presName="dummyConnPt" presStyleCnt="0"/>
      <dgm:spPr/>
    </dgm:pt>
    <dgm:pt modelId="{24000D18-E27C-464B-B75E-D2E8052F0C0C}" type="pres">
      <dgm:prSet presAssocID="{02FBC84F-2AA6-4672-9D92-96AE5EE2072F}" presName="node" presStyleLbl="node1" presStyleIdx="5" presStyleCnt="7">
        <dgm:presLayoutVars>
          <dgm:bulletEnabled val="1"/>
        </dgm:presLayoutVars>
      </dgm:prSet>
      <dgm:spPr/>
    </dgm:pt>
    <dgm:pt modelId="{643EE468-A7BE-4D37-9958-0CC7B4AB5FB8}" type="pres">
      <dgm:prSet presAssocID="{AE781DA0-8621-4385-8D12-6EFFDCC8909F}" presName="sibTrans" presStyleLbl="bgSibTrans2D1" presStyleIdx="5" presStyleCnt="6" custAng="19852015" custScaleX="75041" custLinFactY="-100000" custLinFactNeighborX="13855" custLinFactNeighborY="-167050"/>
      <dgm:spPr/>
    </dgm:pt>
    <dgm:pt modelId="{A79D5127-DB6F-4A08-90C6-9D4E96C87376}" type="pres">
      <dgm:prSet presAssocID="{24C5601E-7452-411F-8D3F-F301BBAC136D}" presName="compNode" presStyleCnt="0"/>
      <dgm:spPr/>
    </dgm:pt>
    <dgm:pt modelId="{27C87E8B-9B1F-40BD-9783-D6C1809C4F3E}" type="pres">
      <dgm:prSet presAssocID="{24C5601E-7452-411F-8D3F-F301BBAC136D}" presName="dummyConnPt" presStyleCnt="0"/>
      <dgm:spPr/>
    </dgm:pt>
    <dgm:pt modelId="{A029C303-5EDD-42CB-8C67-813C7DD2B14F}" type="pres">
      <dgm:prSet presAssocID="{24C5601E-7452-411F-8D3F-F301BBAC136D}" presName="node" presStyleLbl="node1" presStyleIdx="6" presStyleCnt="7" custScaleX="105731" custScaleY="355551">
        <dgm:presLayoutVars>
          <dgm:bulletEnabled val="1"/>
        </dgm:presLayoutVars>
      </dgm:prSet>
      <dgm:spPr/>
    </dgm:pt>
  </dgm:ptLst>
  <dgm:cxnLst>
    <dgm:cxn modelId="{C123B231-680B-4A9E-8EB8-743E70946DB2}" type="presOf" srcId="{D87FC34A-B282-449D-8125-C2F18A42C027}" destId="{E09435B1-75F0-4477-841F-BDC37AE52AEF}" srcOrd="0" destOrd="0" presId="urn:microsoft.com/office/officeart/2005/8/layout/bProcess4"/>
    <dgm:cxn modelId="{B2A54540-2B37-4F26-8640-E9264A7AECAD}" type="presOf" srcId="{76867D53-4323-4C13-918D-DE4A608D79CB}" destId="{8CAED607-4525-4F15-A777-B713DF062C27}" srcOrd="0" destOrd="0" presId="urn:microsoft.com/office/officeart/2005/8/layout/bProcess4"/>
    <dgm:cxn modelId="{1B7E8546-6E52-40F0-8551-141DEE380663}" srcId="{6B2DD132-5E11-454F-85EF-AA494BF957B9}" destId="{D87FC34A-B282-449D-8125-C2F18A42C027}" srcOrd="0" destOrd="0" parTransId="{B684394B-88F0-4A7E-A4AB-1905132C4F6B}" sibTransId="{78126FA0-EDEA-47BE-A243-D3F27772FA29}"/>
    <dgm:cxn modelId="{1232A546-6EE7-41CF-AB59-900427118B36}" type="presOf" srcId="{BA83B9DD-C897-4F15-8946-CF68204B55F5}" destId="{39867462-4966-46C2-AB1D-A16FEE6DB7F5}" srcOrd="0" destOrd="0" presId="urn:microsoft.com/office/officeart/2005/8/layout/bProcess4"/>
    <dgm:cxn modelId="{0AB53089-6323-4298-9943-76191D313ACF}" type="presOf" srcId="{7F7BFB24-01CE-4CC2-96FC-C254B37A16BD}" destId="{1F7B40F1-78B1-462A-9119-A905F5A5F090}" srcOrd="0" destOrd="0" presId="urn:microsoft.com/office/officeart/2005/8/layout/bProcess4"/>
    <dgm:cxn modelId="{D1420A99-4146-4B71-A2B7-3B9F406081DC}" srcId="{6B2DD132-5E11-454F-85EF-AA494BF957B9}" destId="{84D7EC9D-251C-46B4-B7CB-82CD4199EB4B}" srcOrd="4" destOrd="0" parTransId="{9A658011-3CFA-4AD6-8485-707840C8CF3D}" sibTransId="{BC89EAC1-08E5-42BD-803C-4DAF669E284B}"/>
    <dgm:cxn modelId="{C9F3E7A2-29DF-49E4-8C0A-490F7379F1CF}" type="presOf" srcId="{02FBC84F-2AA6-4672-9D92-96AE5EE2072F}" destId="{24000D18-E27C-464B-B75E-D2E8052F0C0C}" srcOrd="0" destOrd="0" presId="urn:microsoft.com/office/officeart/2005/8/layout/bProcess4"/>
    <dgm:cxn modelId="{4D261BA7-6177-4A92-A009-EC778332444E}" type="presOf" srcId="{FDCC3860-B81F-4E94-9E7C-F2C238B0C148}" destId="{E88291A6-EC75-4E36-8C88-E64B40DF5624}" srcOrd="0" destOrd="0" presId="urn:microsoft.com/office/officeart/2005/8/layout/bProcess4"/>
    <dgm:cxn modelId="{8C33ACB0-5856-47F0-957C-EEE2160E4908}" srcId="{6B2DD132-5E11-454F-85EF-AA494BF957B9}" destId="{02FBC84F-2AA6-4672-9D92-96AE5EE2072F}" srcOrd="5" destOrd="0" parTransId="{E0B80623-B5E4-45FA-9571-81AE2870882F}" sibTransId="{AE781DA0-8621-4385-8D12-6EFFDCC8909F}"/>
    <dgm:cxn modelId="{1A81E0C1-FDC2-49BD-BD08-FA93DA5A21A6}" type="presOf" srcId="{24C5601E-7452-411F-8D3F-F301BBAC136D}" destId="{A029C303-5EDD-42CB-8C67-813C7DD2B14F}" srcOrd="0" destOrd="0" presId="urn:microsoft.com/office/officeart/2005/8/layout/bProcess4"/>
    <dgm:cxn modelId="{8964A5C4-332F-459B-94C3-1A2EBC58AF96}" srcId="{6B2DD132-5E11-454F-85EF-AA494BF957B9}" destId="{24C5601E-7452-411F-8D3F-F301BBAC136D}" srcOrd="6" destOrd="0" parTransId="{22682332-B3E3-4458-8606-AABE4E092064}" sibTransId="{682867D4-32F9-464F-841F-FA1CEB370D14}"/>
    <dgm:cxn modelId="{F3F6DAC4-E6A9-481B-8CAA-47B60049DC84}" type="presOf" srcId="{2F9954BF-A67C-4E32-B628-175AB1223B68}" destId="{78B43BF1-BB2B-4D6E-B076-5F6F1785FBFB}" srcOrd="0" destOrd="0" presId="urn:microsoft.com/office/officeart/2005/8/layout/bProcess4"/>
    <dgm:cxn modelId="{F2269AC5-8794-4BC3-BD9B-49DA961E94D3}" type="presOf" srcId="{AE781DA0-8621-4385-8D12-6EFFDCC8909F}" destId="{643EE468-A7BE-4D37-9958-0CC7B4AB5FB8}" srcOrd="0" destOrd="0" presId="urn:microsoft.com/office/officeart/2005/8/layout/bProcess4"/>
    <dgm:cxn modelId="{57875ED2-D951-4862-8E20-7CF9F2F95827}" type="presOf" srcId="{BC89EAC1-08E5-42BD-803C-4DAF669E284B}" destId="{3BB63DB7-70E8-4BB9-8D0C-7F0A7C574C6D}" srcOrd="0" destOrd="0" presId="urn:microsoft.com/office/officeart/2005/8/layout/bProcess4"/>
    <dgm:cxn modelId="{52582BD8-2850-4FD0-A730-4C69BB1AB0EC}" type="presOf" srcId="{78126FA0-EDEA-47BE-A243-D3F27772FA29}" destId="{C7D78970-8D4E-4D36-9197-F75538372F91}" srcOrd="0" destOrd="0" presId="urn:microsoft.com/office/officeart/2005/8/layout/bProcess4"/>
    <dgm:cxn modelId="{0E1F66E1-2367-4F2F-A172-6CA00E5001FC}" srcId="{6B2DD132-5E11-454F-85EF-AA494BF957B9}" destId="{2F9954BF-A67C-4E32-B628-175AB1223B68}" srcOrd="2" destOrd="0" parTransId="{03E7A489-B319-495A-A301-CFA951F37C69}" sibTransId="{FDCC3860-B81F-4E94-9E7C-F2C238B0C148}"/>
    <dgm:cxn modelId="{733137E7-3469-4F49-A223-C6C7D3D90C22}" type="presOf" srcId="{84D7EC9D-251C-46B4-B7CB-82CD4199EB4B}" destId="{89A0F8A7-DEEE-4D66-8C92-FABEC2A6B3D6}" srcOrd="0" destOrd="0" presId="urn:microsoft.com/office/officeart/2005/8/layout/bProcess4"/>
    <dgm:cxn modelId="{74037BE8-EB53-4379-BE57-BA6A52BFB10D}" srcId="{6B2DD132-5E11-454F-85EF-AA494BF957B9}" destId="{F79DB937-F7EA-456E-A5BB-FAA07B6DC60C}" srcOrd="3" destOrd="0" parTransId="{92C06F91-DB9F-4756-9714-050D2E8AC6FC}" sibTransId="{76867D53-4323-4C13-918D-DE4A608D79CB}"/>
    <dgm:cxn modelId="{1651C4F1-01D0-466C-9F76-F2A1CF019DF0}" type="presOf" srcId="{F79DB937-F7EA-456E-A5BB-FAA07B6DC60C}" destId="{FC57C7CE-A669-4550-AE5F-F2A4BB53F238}" srcOrd="0" destOrd="0" presId="urn:microsoft.com/office/officeart/2005/8/layout/bProcess4"/>
    <dgm:cxn modelId="{1CE591FB-D0B7-4F92-B946-136AF51BADC9}" srcId="{6B2DD132-5E11-454F-85EF-AA494BF957B9}" destId="{BA83B9DD-C897-4F15-8946-CF68204B55F5}" srcOrd="1" destOrd="0" parTransId="{3A1DCB0C-B51E-4A8D-8653-F47B0CF7A2FE}" sibTransId="{7F7BFB24-01CE-4CC2-96FC-C254B37A16BD}"/>
    <dgm:cxn modelId="{921FCCFB-811F-470D-A863-3FED2939F43A}" type="presOf" srcId="{6B2DD132-5E11-454F-85EF-AA494BF957B9}" destId="{788ACC4A-BDFD-45EC-9C66-23BEB301A0BA}" srcOrd="0" destOrd="0" presId="urn:microsoft.com/office/officeart/2005/8/layout/bProcess4"/>
    <dgm:cxn modelId="{AD700BE2-837D-41BF-AB83-22E19815AB5A}" type="presParOf" srcId="{788ACC4A-BDFD-45EC-9C66-23BEB301A0BA}" destId="{80C01FCF-3810-4273-8BB0-EA2D3D73BC9F}" srcOrd="0" destOrd="0" presId="urn:microsoft.com/office/officeart/2005/8/layout/bProcess4"/>
    <dgm:cxn modelId="{E3727215-34DA-4AA9-A017-08B85E106452}" type="presParOf" srcId="{80C01FCF-3810-4273-8BB0-EA2D3D73BC9F}" destId="{2EB49924-7307-4205-B0F1-6E62B699B7FD}" srcOrd="0" destOrd="0" presId="urn:microsoft.com/office/officeart/2005/8/layout/bProcess4"/>
    <dgm:cxn modelId="{E7D7024F-4276-4B95-86E8-1E71B029475F}" type="presParOf" srcId="{80C01FCF-3810-4273-8BB0-EA2D3D73BC9F}" destId="{E09435B1-75F0-4477-841F-BDC37AE52AEF}" srcOrd="1" destOrd="0" presId="urn:microsoft.com/office/officeart/2005/8/layout/bProcess4"/>
    <dgm:cxn modelId="{D9804BE2-4023-45D7-98F9-E5D43D334183}" type="presParOf" srcId="{788ACC4A-BDFD-45EC-9C66-23BEB301A0BA}" destId="{C7D78970-8D4E-4D36-9197-F75538372F91}" srcOrd="1" destOrd="0" presId="urn:microsoft.com/office/officeart/2005/8/layout/bProcess4"/>
    <dgm:cxn modelId="{AA80F23E-BE6A-488A-93B2-40F9C16E28A2}" type="presParOf" srcId="{788ACC4A-BDFD-45EC-9C66-23BEB301A0BA}" destId="{F8910565-F063-467B-9FF0-B47EFAC31933}" srcOrd="2" destOrd="0" presId="urn:microsoft.com/office/officeart/2005/8/layout/bProcess4"/>
    <dgm:cxn modelId="{DDBECAFA-7B4D-4C1F-B0B1-2A50A7D2AD4C}" type="presParOf" srcId="{F8910565-F063-467B-9FF0-B47EFAC31933}" destId="{4D3C2B71-008E-42C4-B7B8-800273743D97}" srcOrd="0" destOrd="0" presId="urn:microsoft.com/office/officeart/2005/8/layout/bProcess4"/>
    <dgm:cxn modelId="{164C9459-2993-4DA4-9B70-F2A54C842890}" type="presParOf" srcId="{F8910565-F063-467B-9FF0-B47EFAC31933}" destId="{39867462-4966-46C2-AB1D-A16FEE6DB7F5}" srcOrd="1" destOrd="0" presId="urn:microsoft.com/office/officeart/2005/8/layout/bProcess4"/>
    <dgm:cxn modelId="{33FAC3C3-9122-4319-A0C4-987C7F33540E}" type="presParOf" srcId="{788ACC4A-BDFD-45EC-9C66-23BEB301A0BA}" destId="{1F7B40F1-78B1-462A-9119-A905F5A5F090}" srcOrd="3" destOrd="0" presId="urn:microsoft.com/office/officeart/2005/8/layout/bProcess4"/>
    <dgm:cxn modelId="{C2A1DB9C-C1B9-4C46-AD87-7750958DEB6D}" type="presParOf" srcId="{788ACC4A-BDFD-45EC-9C66-23BEB301A0BA}" destId="{6EA8E197-F6E1-45B2-9D8F-570DEDE98E58}" srcOrd="4" destOrd="0" presId="urn:microsoft.com/office/officeart/2005/8/layout/bProcess4"/>
    <dgm:cxn modelId="{13E6060D-3CFF-4B24-BE5C-2AD091A12997}" type="presParOf" srcId="{6EA8E197-F6E1-45B2-9D8F-570DEDE98E58}" destId="{40F691D9-3606-4C04-BBC2-BC3A47688EB5}" srcOrd="0" destOrd="0" presId="urn:microsoft.com/office/officeart/2005/8/layout/bProcess4"/>
    <dgm:cxn modelId="{D683564B-5428-4124-A8F6-D3F4E55F5751}" type="presParOf" srcId="{6EA8E197-F6E1-45B2-9D8F-570DEDE98E58}" destId="{78B43BF1-BB2B-4D6E-B076-5F6F1785FBFB}" srcOrd="1" destOrd="0" presId="urn:microsoft.com/office/officeart/2005/8/layout/bProcess4"/>
    <dgm:cxn modelId="{E7F5B3CB-37D6-4E34-8106-E89CB066AD39}" type="presParOf" srcId="{788ACC4A-BDFD-45EC-9C66-23BEB301A0BA}" destId="{E88291A6-EC75-4E36-8C88-E64B40DF5624}" srcOrd="5" destOrd="0" presId="urn:microsoft.com/office/officeart/2005/8/layout/bProcess4"/>
    <dgm:cxn modelId="{DFBFF425-6D4A-4261-92EC-FB5EAF24C84A}" type="presParOf" srcId="{788ACC4A-BDFD-45EC-9C66-23BEB301A0BA}" destId="{4E945EEF-23B7-45CF-AC03-76846B4DE30B}" srcOrd="6" destOrd="0" presId="urn:microsoft.com/office/officeart/2005/8/layout/bProcess4"/>
    <dgm:cxn modelId="{91268084-02EE-4FE8-B984-0A1CC99D18DC}" type="presParOf" srcId="{4E945EEF-23B7-45CF-AC03-76846B4DE30B}" destId="{8F0EC0AF-A90B-44BB-924A-BD4E33EB3195}" srcOrd="0" destOrd="0" presId="urn:microsoft.com/office/officeart/2005/8/layout/bProcess4"/>
    <dgm:cxn modelId="{602DDB76-88E0-466C-A82D-A64EF80C3221}" type="presParOf" srcId="{4E945EEF-23B7-45CF-AC03-76846B4DE30B}" destId="{FC57C7CE-A669-4550-AE5F-F2A4BB53F238}" srcOrd="1" destOrd="0" presId="urn:microsoft.com/office/officeart/2005/8/layout/bProcess4"/>
    <dgm:cxn modelId="{7E02749B-3A58-43BF-88C0-93826248FB15}" type="presParOf" srcId="{788ACC4A-BDFD-45EC-9C66-23BEB301A0BA}" destId="{8CAED607-4525-4F15-A777-B713DF062C27}" srcOrd="7" destOrd="0" presId="urn:microsoft.com/office/officeart/2005/8/layout/bProcess4"/>
    <dgm:cxn modelId="{DBC5C814-CB84-4B3B-905B-816275336D79}" type="presParOf" srcId="{788ACC4A-BDFD-45EC-9C66-23BEB301A0BA}" destId="{BB1DC23B-DF80-42C7-8DD5-5DD1E873242B}" srcOrd="8" destOrd="0" presId="urn:microsoft.com/office/officeart/2005/8/layout/bProcess4"/>
    <dgm:cxn modelId="{DEE4B24D-DB1E-4D44-8994-B52338DBEE7C}" type="presParOf" srcId="{BB1DC23B-DF80-42C7-8DD5-5DD1E873242B}" destId="{6F544AA9-373B-4B16-9555-8A6818C84AE2}" srcOrd="0" destOrd="0" presId="urn:microsoft.com/office/officeart/2005/8/layout/bProcess4"/>
    <dgm:cxn modelId="{AA91035C-ECEE-4CB9-9D68-7A97E7BE8627}" type="presParOf" srcId="{BB1DC23B-DF80-42C7-8DD5-5DD1E873242B}" destId="{89A0F8A7-DEEE-4D66-8C92-FABEC2A6B3D6}" srcOrd="1" destOrd="0" presId="urn:microsoft.com/office/officeart/2005/8/layout/bProcess4"/>
    <dgm:cxn modelId="{B9BE9E1A-BDD8-460E-B35F-CAE662DE1BEB}" type="presParOf" srcId="{788ACC4A-BDFD-45EC-9C66-23BEB301A0BA}" destId="{3BB63DB7-70E8-4BB9-8D0C-7F0A7C574C6D}" srcOrd="9" destOrd="0" presId="urn:microsoft.com/office/officeart/2005/8/layout/bProcess4"/>
    <dgm:cxn modelId="{9F891CF1-A42C-41B1-BAA9-0371FD85D983}" type="presParOf" srcId="{788ACC4A-BDFD-45EC-9C66-23BEB301A0BA}" destId="{72219C99-602A-4DDB-9075-C1B4F4AB13CC}" srcOrd="10" destOrd="0" presId="urn:microsoft.com/office/officeart/2005/8/layout/bProcess4"/>
    <dgm:cxn modelId="{247D70DE-6518-4699-A0E7-19723A5409B1}" type="presParOf" srcId="{72219C99-602A-4DDB-9075-C1B4F4AB13CC}" destId="{AB68B083-D402-4557-B1B7-A2A36F629A14}" srcOrd="0" destOrd="0" presId="urn:microsoft.com/office/officeart/2005/8/layout/bProcess4"/>
    <dgm:cxn modelId="{8D7B676F-A193-42A8-B831-B2EEE4AF5A6E}" type="presParOf" srcId="{72219C99-602A-4DDB-9075-C1B4F4AB13CC}" destId="{24000D18-E27C-464B-B75E-D2E8052F0C0C}" srcOrd="1" destOrd="0" presId="urn:microsoft.com/office/officeart/2005/8/layout/bProcess4"/>
    <dgm:cxn modelId="{5EDE6753-67CD-40A2-BC51-F4BF45202379}" type="presParOf" srcId="{788ACC4A-BDFD-45EC-9C66-23BEB301A0BA}" destId="{643EE468-A7BE-4D37-9958-0CC7B4AB5FB8}" srcOrd="11" destOrd="0" presId="urn:microsoft.com/office/officeart/2005/8/layout/bProcess4"/>
    <dgm:cxn modelId="{CAC72C71-245E-470D-ADB8-EDCDE787FE5F}" type="presParOf" srcId="{788ACC4A-BDFD-45EC-9C66-23BEB301A0BA}" destId="{A79D5127-DB6F-4A08-90C6-9D4E96C87376}" srcOrd="12" destOrd="0" presId="urn:microsoft.com/office/officeart/2005/8/layout/bProcess4"/>
    <dgm:cxn modelId="{2DE3A76B-3E15-4CCE-AD03-93CB72E0D121}" type="presParOf" srcId="{A79D5127-DB6F-4A08-90C6-9D4E96C87376}" destId="{27C87E8B-9B1F-40BD-9783-D6C1809C4F3E}" srcOrd="0" destOrd="0" presId="urn:microsoft.com/office/officeart/2005/8/layout/bProcess4"/>
    <dgm:cxn modelId="{65DD6560-69DC-465B-AE38-86263D669848}" type="presParOf" srcId="{A79D5127-DB6F-4A08-90C6-9D4E96C87376}" destId="{A029C303-5EDD-42CB-8C67-813C7DD2B14F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5B13B77-A82F-4666-9637-4D060C98BD7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885CE8D3-DC6A-4592-899F-C7C8A3EE4F55}" type="pres">
      <dgm:prSet presAssocID="{B5B13B77-A82F-4666-9637-4D060C98BD72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26BADDE9-A255-455A-B8BA-8D7D58434E5A}" type="presOf" srcId="{B5B13B77-A82F-4666-9637-4D060C98BD72}" destId="{885CE8D3-DC6A-4592-899F-C7C8A3EE4F5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C4C7AAF-395C-4448-87D5-2DB10CB5D48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AU"/>
        </a:p>
      </dgm:t>
    </dgm:pt>
    <dgm:pt modelId="{AA485FEC-A81A-4649-90FB-9214865D8092}" type="pres">
      <dgm:prSet presAssocID="{5C4C7AAF-395C-4448-87D5-2DB10CB5D48C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D132D386-AB1A-4503-9562-F6ECA456CFB8}" type="presOf" srcId="{5C4C7AAF-395C-4448-87D5-2DB10CB5D48C}" destId="{AA485FEC-A81A-4649-90FB-9214865D809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CB6CCC7-9668-4EF2-986B-55C103EC06C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99E4A550-E8D1-4A78-A64D-83B1E044DFDC}">
      <dgm:prSet/>
      <dgm:spPr>
        <a:solidFill>
          <a:srgbClr val="002060"/>
        </a:solidFill>
      </dgm:spPr>
      <dgm:t>
        <a:bodyPr/>
        <a:lstStyle/>
        <a:p>
          <a:pPr rtl="0"/>
          <a:r>
            <a:rPr lang="en-US" dirty="0"/>
            <a:t>Give Directly</a:t>
          </a:r>
          <a:endParaRPr lang="en-AU" dirty="0"/>
        </a:p>
      </dgm:t>
    </dgm:pt>
    <dgm:pt modelId="{5B616C66-5B24-4BB2-B6C9-A3E940194283}" type="parTrans" cxnId="{29712282-ACAC-4B3F-A598-8A114FC85DA4}">
      <dgm:prSet/>
      <dgm:spPr/>
      <dgm:t>
        <a:bodyPr/>
        <a:lstStyle/>
        <a:p>
          <a:endParaRPr lang="en-AU"/>
        </a:p>
      </dgm:t>
    </dgm:pt>
    <dgm:pt modelId="{DDD74DC4-2E58-493A-AA40-EF86D3916506}" type="sibTrans" cxnId="{29712282-ACAC-4B3F-A598-8A114FC85DA4}">
      <dgm:prSet/>
      <dgm:spPr/>
      <dgm:t>
        <a:bodyPr/>
        <a:lstStyle/>
        <a:p>
          <a:endParaRPr lang="en-AU"/>
        </a:p>
      </dgm:t>
    </dgm:pt>
    <dgm:pt modelId="{52310BA5-B4DA-45D8-B300-ABB555041931}">
      <dgm:prSet/>
      <dgm:spPr>
        <a:ln>
          <a:solidFill>
            <a:srgbClr val="0070C0">
              <a:alpha val="90000"/>
            </a:srgbClr>
          </a:solidFill>
        </a:ln>
      </dgm:spPr>
      <dgm:t>
        <a:bodyPr/>
        <a:lstStyle/>
        <a:p>
          <a:pPr rtl="0"/>
          <a:r>
            <a:rPr lang="en-US" dirty="0">
              <a:solidFill>
                <a:srgbClr val="005DAA"/>
              </a:solidFill>
            </a:rPr>
            <a:t>Register your annual giving with RISPPO</a:t>
          </a:r>
          <a:endParaRPr lang="en-AU" dirty="0">
            <a:solidFill>
              <a:srgbClr val="005DAA"/>
            </a:solidFill>
          </a:endParaRPr>
        </a:p>
      </dgm:t>
    </dgm:pt>
    <dgm:pt modelId="{757B7238-B838-4615-898E-59AA1473AB7D}" type="parTrans" cxnId="{3AF1CD59-48E6-4F16-946B-E944A4F64CEE}">
      <dgm:prSet/>
      <dgm:spPr/>
      <dgm:t>
        <a:bodyPr/>
        <a:lstStyle/>
        <a:p>
          <a:endParaRPr lang="en-AU"/>
        </a:p>
      </dgm:t>
    </dgm:pt>
    <dgm:pt modelId="{E50709E7-F304-49F8-9CE3-392ACF738652}" type="sibTrans" cxnId="{3AF1CD59-48E6-4F16-946B-E944A4F64CEE}">
      <dgm:prSet/>
      <dgm:spPr/>
      <dgm:t>
        <a:bodyPr/>
        <a:lstStyle/>
        <a:p>
          <a:endParaRPr lang="en-AU"/>
        </a:p>
      </dgm:t>
    </dgm:pt>
    <dgm:pt modelId="{8B9F33D2-02B5-4252-B47B-5D667F24E38B}">
      <dgm:prSet/>
      <dgm:spPr>
        <a:ln>
          <a:solidFill>
            <a:srgbClr val="0070C0">
              <a:alpha val="90000"/>
            </a:srgbClr>
          </a:solidFill>
        </a:ln>
      </dgm:spPr>
      <dgm:t>
        <a:bodyPr/>
        <a:lstStyle/>
        <a:p>
          <a:pPr rtl="0"/>
          <a:r>
            <a:rPr lang="en-US" dirty="0">
              <a:solidFill>
                <a:srgbClr val="005DAA"/>
              </a:solidFill>
            </a:rPr>
            <a:t>Tick term  box</a:t>
          </a:r>
          <a:endParaRPr lang="en-AU" dirty="0">
            <a:solidFill>
              <a:srgbClr val="005DAA"/>
            </a:solidFill>
          </a:endParaRPr>
        </a:p>
      </dgm:t>
    </dgm:pt>
    <dgm:pt modelId="{2E17E038-4407-4556-A0A2-ADDE74415068}" type="parTrans" cxnId="{CAEE55E3-A3B4-464B-BC7E-CA8810361D12}">
      <dgm:prSet/>
      <dgm:spPr/>
      <dgm:t>
        <a:bodyPr/>
        <a:lstStyle/>
        <a:p>
          <a:endParaRPr lang="en-AU"/>
        </a:p>
      </dgm:t>
    </dgm:pt>
    <dgm:pt modelId="{5C56B9EA-4C65-41B1-A7C1-6D583953BCB0}" type="sibTrans" cxnId="{CAEE55E3-A3B4-464B-BC7E-CA8810361D12}">
      <dgm:prSet/>
      <dgm:spPr/>
      <dgm:t>
        <a:bodyPr/>
        <a:lstStyle/>
        <a:p>
          <a:endParaRPr lang="en-AU"/>
        </a:p>
      </dgm:t>
    </dgm:pt>
    <dgm:pt modelId="{EB65DB23-25CA-49DF-A4F9-15F7E4E79FF5}">
      <dgm:prSet/>
      <dgm:spPr>
        <a:ln>
          <a:solidFill>
            <a:srgbClr val="0070C0">
              <a:alpha val="90000"/>
            </a:srgbClr>
          </a:solidFill>
        </a:ln>
      </dgm:spPr>
      <dgm:t>
        <a:bodyPr/>
        <a:lstStyle/>
        <a:p>
          <a:pPr rtl="0"/>
          <a:r>
            <a:rPr lang="en-US" b="1" dirty="0">
              <a:solidFill>
                <a:srgbClr val="005DAA"/>
              </a:solidFill>
            </a:rPr>
            <a:t>Currency </a:t>
          </a:r>
          <a:r>
            <a:rPr lang="en-US" b="1" baseline="30000" dirty="0">
              <a:solidFill>
                <a:srgbClr val="005DAA"/>
              </a:solidFill>
            </a:rPr>
            <a:t>A</a:t>
          </a:r>
          <a:r>
            <a:rPr lang="en-US" b="1" dirty="0">
              <a:solidFill>
                <a:srgbClr val="005DAA"/>
              </a:solidFill>
            </a:rPr>
            <a:t>$100</a:t>
          </a:r>
          <a:endParaRPr lang="en-AU" b="1" dirty="0">
            <a:solidFill>
              <a:srgbClr val="005DAA"/>
            </a:solidFill>
          </a:endParaRPr>
        </a:p>
      </dgm:t>
    </dgm:pt>
    <dgm:pt modelId="{E3BB81FA-C7D5-4D5B-B17B-A78F53D9F23B}" type="parTrans" cxnId="{A1728EFF-4ACE-4D03-9A98-4A6C4D307F3A}">
      <dgm:prSet/>
      <dgm:spPr/>
      <dgm:t>
        <a:bodyPr/>
        <a:lstStyle/>
        <a:p>
          <a:endParaRPr lang="en-AU"/>
        </a:p>
      </dgm:t>
    </dgm:pt>
    <dgm:pt modelId="{7B543FDE-3B5D-4788-B3C0-156B1EC5EA51}" type="sibTrans" cxnId="{A1728EFF-4ACE-4D03-9A98-4A6C4D307F3A}">
      <dgm:prSet/>
      <dgm:spPr/>
      <dgm:t>
        <a:bodyPr/>
        <a:lstStyle/>
        <a:p>
          <a:endParaRPr lang="en-AU"/>
        </a:p>
      </dgm:t>
    </dgm:pt>
    <dgm:pt modelId="{D00B4BDC-809A-4DF9-A3F8-00CFA5D01E93}">
      <dgm:prSet/>
      <dgm:spPr>
        <a:ln>
          <a:solidFill>
            <a:srgbClr val="0070C0">
              <a:alpha val="90000"/>
            </a:srgbClr>
          </a:solidFill>
        </a:ln>
      </dgm:spPr>
      <dgm:t>
        <a:bodyPr/>
        <a:lstStyle/>
        <a:p>
          <a:pPr rtl="0"/>
          <a:r>
            <a:rPr lang="en-US" dirty="0">
              <a:solidFill>
                <a:srgbClr val="005DAA"/>
              </a:solidFill>
            </a:rPr>
            <a:t>Credit card or direct debit</a:t>
          </a:r>
          <a:endParaRPr lang="en-AU" dirty="0">
            <a:solidFill>
              <a:srgbClr val="005DAA"/>
            </a:solidFill>
          </a:endParaRPr>
        </a:p>
      </dgm:t>
    </dgm:pt>
    <dgm:pt modelId="{6AFEDA60-9C86-42F7-84C7-0D6E00D1EF76}" type="parTrans" cxnId="{0C7B824C-BF91-4530-AE41-0839E77C5271}">
      <dgm:prSet/>
      <dgm:spPr/>
      <dgm:t>
        <a:bodyPr/>
        <a:lstStyle/>
        <a:p>
          <a:endParaRPr lang="en-AU"/>
        </a:p>
      </dgm:t>
    </dgm:pt>
    <dgm:pt modelId="{5A3F0E69-9143-4BAE-ADBF-060F98A32272}" type="sibTrans" cxnId="{0C7B824C-BF91-4530-AE41-0839E77C5271}">
      <dgm:prSet/>
      <dgm:spPr/>
      <dgm:t>
        <a:bodyPr/>
        <a:lstStyle/>
        <a:p>
          <a:endParaRPr lang="en-AU"/>
        </a:p>
      </dgm:t>
    </dgm:pt>
    <dgm:pt modelId="{32C2CD16-F58B-4024-9B76-7727679E170A}">
      <dgm:prSet/>
      <dgm:spPr>
        <a:ln>
          <a:solidFill>
            <a:srgbClr val="0070C0">
              <a:alpha val="90000"/>
            </a:srgbClr>
          </a:solidFill>
        </a:ln>
      </dgm:spPr>
      <dgm:t>
        <a:bodyPr/>
        <a:lstStyle/>
        <a:p>
          <a:pPr rtl="0"/>
          <a:r>
            <a:rPr lang="en-US" dirty="0">
              <a:solidFill>
                <a:srgbClr val="005DAA"/>
              </a:solidFill>
            </a:rPr>
            <a:t>Advise District Centurion Chair of your giving.</a:t>
          </a:r>
          <a:endParaRPr lang="en-AU" dirty="0">
            <a:solidFill>
              <a:srgbClr val="005DAA"/>
            </a:solidFill>
          </a:endParaRPr>
        </a:p>
      </dgm:t>
    </dgm:pt>
    <dgm:pt modelId="{E24D2B77-3D03-4D09-80D0-52296F1AC2F4}" type="parTrans" cxnId="{170F2488-327B-4CD4-B4DD-1A1F1FE08498}">
      <dgm:prSet/>
      <dgm:spPr/>
      <dgm:t>
        <a:bodyPr/>
        <a:lstStyle/>
        <a:p>
          <a:endParaRPr lang="en-AU"/>
        </a:p>
      </dgm:t>
    </dgm:pt>
    <dgm:pt modelId="{0024DAE7-8AE9-4FB2-B954-7490FCEC4F5D}" type="sibTrans" cxnId="{170F2488-327B-4CD4-B4DD-1A1F1FE08498}">
      <dgm:prSet/>
      <dgm:spPr/>
      <dgm:t>
        <a:bodyPr/>
        <a:lstStyle/>
        <a:p>
          <a:endParaRPr lang="en-AU"/>
        </a:p>
      </dgm:t>
    </dgm:pt>
    <dgm:pt modelId="{E4B1603F-2C39-4121-94E6-EDAA2112CFA5}" type="pres">
      <dgm:prSet presAssocID="{CCB6CCC7-9668-4EF2-986B-55C103EC06C0}" presName="Name0" presStyleCnt="0">
        <dgm:presLayoutVars>
          <dgm:dir/>
          <dgm:animLvl val="lvl"/>
          <dgm:resizeHandles val="exact"/>
        </dgm:presLayoutVars>
      </dgm:prSet>
      <dgm:spPr/>
    </dgm:pt>
    <dgm:pt modelId="{D30C142E-92D7-401D-9B78-E454BB910650}" type="pres">
      <dgm:prSet presAssocID="{99E4A550-E8D1-4A78-A64D-83B1E044DFDC}" presName="linNode" presStyleCnt="0"/>
      <dgm:spPr/>
    </dgm:pt>
    <dgm:pt modelId="{ABF09CBD-09F4-4A2B-ADC2-64744ED7CA78}" type="pres">
      <dgm:prSet presAssocID="{99E4A550-E8D1-4A78-A64D-83B1E044DFDC}" presName="parentText" presStyleLbl="node1" presStyleIdx="0" presStyleCnt="1" custLinFactNeighborX="-1321" custLinFactNeighborY="-1490">
        <dgm:presLayoutVars>
          <dgm:chMax val="1"/>
          <dgm:bulletEnabled val="1"/>
        </dgm:presLayoutVars>
      </dgm:prSet>
      <dgm:spPr/>
    </dgm:pt>
    <dgm:pt modelId="{C111340F-2A98-43DA-9373-787E21E94059}" type="pres">
      <dgm:prSet presAssocID="{99E4A550-E8D1-4A78-A64D-83B1E044DFDC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0C7B824C-BF91-4530-AE41-0839E77C5271}" srcId="{99E4A550-E8D1-4A78-A64D-83B1E044DFDC}" destId="{D00B4BDC-809A-4DF9-A3F8-00CFA5D01E93}" srcOrd="3" destOrd="0" parTransId="{6AFEDA60-9C86-42F7-84C7-0D6E00D1EF76}" sibTransId="{5A3F0E69-9143-4BAE-ADBF-060F98A32272}"/>
    <dgm:cxn modelId="{3AF1CD59-48E6-4F16-946B-E944A4F64CEE}" srcId="{99E4A550-E8D1-4A78-A64D-83B1E044DFDC}" destId="{52310BA5-B4DA-45D8-B300-ABB555041931}" srcOrd="0" destOrd="0" parTransId="{757B7238-B838-4615-898E-59AA1473AB7D}" sibTransId="{E50709E7-F304-49F8-9CE3-392ACF738652}"/>
    <dgm:cxn modelId="{29712282-ACAC-4B3F-A598-8A114FC85DA4}" srcId="{CCB6CCC7-9668-4EF2-986B-55C103EC06C0}" destId="{99E4A550-E8D1-4A78-A64D-83B1E044DFDC}" srcOrd="0" destOrd="0" parTransId="{5B616C66-5B24-4BB2-B6C9-A3E940194283}" sibTransId="{DDD74DC4-2E58-493A-AA40-EF86D3916506}"/>
    <dgm:cxn modelId="{170F2488-327B-4CD4-B4DD-1A1F1FE08498}" srcId="{99E4A550-E8D1-4A78-A64D-83B1E044DFDC}" destId="{32C2CD16-F58B-4024-9B76-7727679E170A}" srcOrd="4" destOrd="0" parTransId="{E24D2B77-3D03-4D09-80D0-52296F1AC2F4}" sibTransId="{0024DAE7-8AE9-4FB2-B954-7490FCEC4F5D}"/>
    <dgm:cxn modelId="{8E3080A2-BE30-4BBB-8AD5-8918727B943B}" type="presOf" srcId="{8B9F33D2-02B5-4252-B47B-5D667F24E38B}" destId="{C111340F-2A98-43DA-9373-787E21E94059}" srcOrd="0" destOrd="1" presId="urn:microsoft.com/office/officeart/2005/8/layout/vList5"/>
    <dgm:cxn modelId="{8F2092A5-AFF0-43C5-9BF1-63DD9908E298}" type="presOf" srcId="{D00B4BDC-809A-4DF9-A3F8-00CFA5D01E93}" destId="{C111340F-2A98-43DA-9373-787E21E94059}" srcOrd="0" destOrd="3" presId="urn:microsoft.com/office/officeart/2005/8/layout/vList5"/>
    <dgm:cxn modelId="{D7507FC5-5905-43FB-AE60-D9815BD296AA}" type="presOf" srcId="{32C2CD16-F58B-4024-9B76-7727679E170A}" destId="{C111340F-2A98-43DA-9373-787E21E94059}" srcOrd="0" destOrd="4" presId="urn:microsoft.com/office/officeart/2005/8/layout/vList5"/>
    <dgm:cxn modelId="{B2AE1ED3-EFFA-4B95-B411-8D0279117D28}" type="presOf" srcId="{99E4A550-E8D1-4A78-A64D-83B1E044DFDC}" destId="{ABF09CBD-09F4-4A2B-ADC2-64744ED7CA78}" srcOrd="0" destOrd="0" presId="urn:microsoft.com/office/officeart/2005/8/layout/vList5"/>
    <dgm:cxn modelId="{F6D339D5-C85F-490D-9D2A-418F88F88667}" type="presOf" srcId="{52310BA5-B4DA-45D8-B300-ABB555041931}" destId="{C111340F-2A98-43DA-9373-787E21E94059}" srcOrd="0" destOrd="0" presId="urn:microsoft.com/office/officeart/2005/8/layout/vList5"/>
    <dgm:cxn modelId="{C138EEDD-1E33-43BA-9E09-852A9B54E14A}" type="presOf" srcId="{EB65DB23-25CA-49DF-A4F9-15F7E4E79FF5}" destId="{C111340F-2A98-43DA-9373-787E21E94059}" srcOrd="0" destOrd="2" presId="urn:microsoft.com/office/officeart/2005/8/layout/vList5"/>
    <dgm:cxn modelId="{CAEE55E3-A3B4-464B-BC7E-CA8810361D12}" srcId="{99E4A550-E8D1-4A78-A64D-83B1E044DFDC}" destId="{8B9F33D2-02B5-4252-B47B-5D667F24E38B}" srcOrd="1" destOrd="0" parTransId="{2E17E038-4407-4556-A0A2-ADDE74415068}" sibTransId="{5C56B9EA-4C65-41B1-A7C1-6D583953BCB0}"/>
    <dgm:cxn modelId="{770DF4E3-B5BC-40EB-AC0E-50D7C1D4E1E2}" type="presOf" srcId="{CCB6CCC7-9668-4EF2-986B-55C103EC06C0}" destId="{E4B1603F-2C39-4121-94E6-EDAA2112CFA5}" srcOrd="0" destOrd="0" presId="urn:microsoft.com/office/officeart/2005/8/layout/vList5"/>
    <dgm:cxn modelId="{A1728EFF-4ACE-4D03-9A98-4A6C4D307F3A}" srcId="{99E4A550-E8D1-4A78-A64D-83B1E044DFDC}" destId="{EB65DB23-25CA-49DF-A4F9-15F7E4E79FF5}" srcOrd="2" destOrd="0" parTransId="{E3BB81FA-C7D5-4D5B-B17B-A78F53D9F23B}" sibTransId="{7B543FDE-3B5D-4788-B3C0-156B1EC5EA51}"/>
    <dgm:cxn modelId="{75C37C71-DADE-45CB-A63A-09882A864144}" type="presParOf" srcId="{E4B1603F-2C39-4121-94E6-EDAA2112CFA5}" destId="{D30C142E-92D7-401D-9B78-E454BB910650}" srcOrd="0" destOrd="0" presId="urn:microsoft.com/office/officeart/2005/8/layout/vList5"/>
    <dgm:cxn modelId="{82F3C164-C3D4-4F16-8208-ABC7BC86328E}" type="presParOf" srcId="{D30C142E-92D7-401D-9B78-E454BB910650}" destId="{ABF09CBD-09F4-4A2B-ADC2-64744ED7CA78}" srcOrd="0" destOrd="0" presId="urn:microsoft.com/office/officeart/2005/8/layout/vList5"/>
    <dgm:cxn modelId="{4B981214-13F9-4ECA-B763-A6EBFFA02605}" type="presParOf" srcId="{D30C142E-92D7-401D-9B78-E454BB910650}" destId="{C111340F-2A98-43DA-9373-787E21E9405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C5180C9-883A-444A-B5FD-362A14464BEB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4D7179F1-D231-4CDC-B6BA-2544E196088B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2400" dirty="0"/>
            <a:t>Appoint a Centurion Chair to your Rotary Foundation Committee</a:t>
          </a:r>
        </a:p>
        <a:p>
          <a:pPr rtl="0"/>
          <a:r>
            <a:rPr lang="en-US" sz="2400" dirty="0"/>
            <a:t>Annual Fund Chair</a:t>
          </a:r>
          <a:endParaRPr lang="en-AU" sz="2400" dirty="0"/>
        </a:p>
      </dgm:t>
    </dgm:pt>
    <dgm:pt modelId="{FF04FBAF-391A-493B-AABC-1AB85E68C070}" type="parTrans" cxnId="{4041A7AD-1142-4376-A568-4149D0C996E6}">
      <dgm:prSet/>
      <dgm:spPr/>
      <dgm:t>
        <a:bodyPr/>
        <a:lstStyle/>
        <a:p>
          <a:endParaRPr lang="en-AU"/>
        </a:p>
      </dgm:t>
    </dgm:pt>
    <dgm:pt modelId="{57129BED-0F03-4E79-BBDE-D5A4CC139A76}" type="sibTrans" cxnId="{4041A7AD-1142-4376-A568-4149D0C996E6}">
      <dgm:prSet/>
      <dgm:spPr>
        <a:solidFill>
          <a:srgbClr val="FF0000"/>
        </a:solidFill>
      </dgm:spPr>
      <dgm:t>
        <a:bodyPr/>
        <a:lstStyle/>
        <a:p>
          <a:endParaRPr lang="en-AU" dirty="0"/>
        </a:p>
      </dgm:t>
    </dgm:pt>
    <dgm:pt modelId="{3791383B-F7BA-4F6F-905A-9D47C4F9E2D4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3600" dirty="0"/>
            <a:t>Set your Goals in My Rotary</a:t>
          </a:r>
          <a:endParaRPr lang="en-AU" sz="3600" dirty="0"/>
        </a:p>
      </dgm:t>
    </dgm:pt>
    <dgm:pt modelId="{C06D40F2-8B00-4C74-8AEE-8831B7E6E570}" type="parTrans" cxnId="{EB6AE60C-6E3F-4022-B36F-491EE59EF678}">
      <dgm:prSet/>
      <dgm:spPr/>
      <dgm:t>
        <a:bodyPr/>
        <a:lstStyle/>
        <a:p>
          <a:endParaRPr lang="en-AU"/>
        </a:p>
      </dgm:t>
    </dgm:pt>
    <dgm:pt modelId="{A533092D-D394-4AA5-BD84-BE4FFE597B73}" type="sibTrans" cxnId="{EB6AE60C-6E3F-4022-B36F-491EE59EF678}">
      <dgm:prSet/>
      <dgm:spPr>
        <a:solidFill>
          <a:srgbClr val="FF0000"/>
        </a:solidFill>
      </dgm:spPr>
      <dgm:t>
        <a:bodyPr/>
        <a:lstStyle/>
        <a:p>
          <a:endParaRPr lang="en-AU"/>
        </a:p>
      </dgm:t>
    </dgm:pt>
    <dgm:pt modelId="{838D44AC-16A4-4336-8369-73A93E0DFC8B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dirty="0"/>
            <a:t>Outline your Club Foundation giving Plan</a:t>
          </a:r>
          <a:endParaRPr lang="en-AU" dirty="0"/>
        </a:p>
      </dgm:t>
    </dgm:pt>
    <dgm:pt modelId="{3D4464C7-F2C0-4502-B37C-F6FD67162F26}" type="parTrans" cxnId="{2EB82C03-5CE1-4AE6-B2DA-B03B9C23877A}">
      <dgm:prSet/>
      <dgm:spPr/>
      <dgm:t>
        <a:bodyPr/>
        <a:lstStyle/>
        <a:p>
          <a:endParaRPr lang="en-AU"/>
        </a:p>
      </dgm:t>
    </dgm:pt>
    <dgm:pt modelId="{EDC82692-CFB1-49CC-B05B-AD5D88000CB8}" type="sibTrans" cxnId="{2EB82C03-5CE1-4AE6-B2DA-B03B9C23877A}">
      <dgm:prSet/>
      <dgm:spPr/>
      <dgm:t>
        <a:bodyPr/>
        <a:lstStyle/>
        <a:p>
          <a:endParaRPr lang="en-AU"/>
        </a:p>
      </dgm:t>
    </dgm:pt>
    <dgm:pt modelId="{F7940DFC-2C58-4F33-8BFF-90AA369A245E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dirty="0"/>
            <a:t>Annual contribution of $100 per member</a:t>
          </a:r>
          <a:br>
            <a:rPr lang="en-US" dirty="0"/>
          </a:br>
          <a:r>
            <a:rPr lang="en-US" dirty="0"/>
            <a:t>            </a:t>
          </a:r>
          <a:r>
            <a:rPr lang="en-US" b="1" dirty="0"/>
            <a:t>or</a:t>
          </a:r>
          <a:endParaRPr lang="en-AU" b="1" dirty="0"/>
        </a:p>
      </dgm:t>
    </dgm:pt>
    <dgm:pt modelId="{B3730477-0435-4EA4-B6FA-19FB72D0CBBF}" type="parTrans" cxnId="{B7195D99-18AD-4285-871F-BBC28CBF8DC4}">
      <dgm:prSet/>
      <dgm:spPr/>
      <dgm:t>
        <a:bodyPr/>
        <a:lstStyle/>
        <a:p>
          <a:endParaRPr lang="en-AU"/>
        </a:p>
      </dgm:t>
    </dgm:pt>
    <dgm:pt modelId="{BEAA82D3-D67D-4F49-AFC2-3C080CFC8EFA}" type="sibTrans" cxnId="{B7195D99-18AD-4285-871F-BBC28CBF8DC4}">
      <dgm:prSet/>
      <dgm:spPr/>
      <dgm:t>
        <a:bodyPr/>
        <a:lstStyle/>
        <a:p>
          <a:endParaRPr lang="en-AU"/>
        </a:p>
      </dgm:t>
    </dgm:pt>
    <dgm:pt modelId="{6D6FD580-27D6-4CB0-85A1-9D6C49BA05C5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dirty="0"/>
            <a:t>$2 per week collected from members</a:t>
          </a:r>
          <a:br>
            <a:rPr lang="en-US" dirty="0"/>
          </a:br>
          <a:r>
            <a:rPr lang="en-US" dirty="0"/>
            <a:t>         </a:t>
          </a:r>
          <a:endParaRPr lang="en-AU" dirty="0"/>
        </a:p>
      </dgm:t>
    </dgm:pt>
    <dgm:pt modelId="{86FE02CB-A0B7-4513-89CE-80A0FFE83109}" type="parTrans" cxnId="{AE379D3E-8147-4D5B-8420-ED876B20E30B}">
      <dgm:prSet/>
      <dgm:spPr/>
      <dgm:t>
        <a:bodyPr/>
        <a:lstStyle/>
        <a:p>
          <a:endParaRPr lang="en-AU"/>
        </a:p>
      </dgm:t>
    </dgm:pt>
    <dgm:pt modelId="{723E5FCC-7E47-41F0-AC6E-BFC1EDA00F3F}" type="sibTrans" cxnId="{AE379D3E-8147-4D5B-8420-ED876B20E30B}">
      <dgm:prSet/>
      <dgm:spPr/>
      <dgm:t>
        <a:bodyPr/>
        <a:lstStyle/>
        <a:p>
          <a:endParaRPr lang="en-AU"/>
        </a:p>
      </dgm:t>
    </dgm:pt>
    <dgm:pt modelId="{BEE063F5-0A67-4CAC-A073-A56EFF8612ED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/>
            <a:t>Foundation Month (November)  Centurion recognition.</a:t>
          </a:r>
          <a:endParaRPr lang="en-AU"/>
        </a:p>
      </dgm:t>
    </dgm:pt>
    <dgm:pt modelId="{395E8DAF-A483-4B9D-8EA0-2EBBE2E1F011}" type="parTrans" cxnId="{53743067-7A67-4DE4-B94D-5B6B46621DF5}">
      <dgm:prSet/>
      <dgm:spPr/>
      <dgm:t>
        <a:bodyPr/>
        <a:lstStyle/>
        <a:p>
          <a:endParaRPr lang="en-AU"/>
        </a:p>
      </dgm:t>
    </dgm:pt>
    <dgm:pt modelId="{B5F0055B-C05A-4121-94BD-E7775CE5CF04}" type="sibTrans" cxnId="{53743067-7A67-4DE4-B94D-5B6B46621DF5}">
      <dgm:prSet/>
      <dgm:spPr/>
      <dgm:t>
        <a:bodyPr/>
        <a:lstStyle/>
        <a:p>
          <a:endParaRPr lang="en-AU"/>
        </a:p>
      </dgm:t>
    </dgm:pt>
    <dgm:pt modelId="{57432BDB-255D-4965-B7A1-BEA342ECB577}" type="pres">
      <dgm:prSet presAssocID="{0C5180C9-883A-444A-B5FD-362A14464BEB}" presName="Name0" presStyleCnt="0">
        <dgm:presLayoutVars>
          <dgm:dir/>
          <dgm:resizeHandles val="exact"/>
        </dgm:presLayoutVars>
      </dgm:prSet>
      <dgm:spPr/>
    </dgm:pt>
    <dgm:pt modelId="{91864996-3F56-4A7C-9C66-1549B2FB66C0}" type="pres">
      <dgm:prSet presAssocID="{4D7179F1-D231-4CDC-B6BA-2544E196088B}" presName="node" presStyleLbl="node1" presStyleIdx="0" presStyleCnt="3">
        <dgm:presLayoutVars>
          <dgm:bulletEnabled val="1"/>
        </dgm:presLayoutVars>
      </dgm:prSet>
      <dgm:spPr/>
    </dgm:pt>
    <dgm:pt modelId="{4A098BAA-89EA-466D-B38D-F74112EBF8B2}" type="pres">
      <dgm:prSet presAssocID="{57129BED-0F03-4E79-BBDE-D5A4CC139A76}" presName="sibTrans" presStyleLbl="sibTrans2D1" presStyleIdx="0" presStyleCnt="2" custScaleX="136568"/>
      <dgm:spPr/>
    </dgm:pt>
    <dgm:pt modelId="{69135CEC-CB10-4E4E-BBA1-AFE74BB0EE45}" type="pres">
      <dgm:prSet presAssocID="{57129BED-0F03-4E79-BBDE-D5A4CC139A76}" presName="connectorText" presStyleLbl="sibTrans2D1" presStyleIdx="0" presStyleCnt="2"/>
      <dgm:spPr/>
    </dgm:pt>
    <dgm:pt modelId="{FA0C7FEB-5B4C-433A-A1B5-6D62C65EBBEC}" type="pres">
      <dgm:prSet presAssocID="{3791383B-F7BA-4F6F-905A-9D47C4F9E2D4}" presName="node" presStyleLbl="node1" presStyleIdx="1" presStyleCnt="3" custScaleY="127010">
        <dgm:presLayoutVars>
          <dgm:bulletEnabled val="1"/>
        </dgm:presLayoutVars>
      </dgm:prSet>
      <dgm:spPr/>
    </dgm:pt>
    <dgm:pt modelId="{2BCA48A2-0479-45DC-987D-B93D30EC7E77}" type="pres">
      <dgm:prSet presAssocID="{A533092D-D394-4AA5-BD84-BE4FFE597B73}" presName="sibTrans" presStyleLbl="sibTrans2D1" presStyleIdx="1" presStyleCnt="2" custScaleX="148659"/>
      <dgm:spPr/>
    </dgm:pt>
    <dgm:pt modelId="{89F07114-F968-4229-9D82-5EE1D30EDD15}" type="pres">
      <dgm:prSet presAssocID="{A533092D-D394-4AA5-BD84-BE4FFE597B73}" presName="connectorText" presStyleLbl="sibTrans2D1" presStyleIdx="1" presStyleCnt="2"/>
      <dgm:spPr/>
    </dgm:pt>
    <dgm:pt modelId="{21B3E2FF-EE7B-46EB-8DD8-86A370255DF9}" type="pres">
      <dgm:prSet presAssocID="{838D44AC-16A4-4336-8369-73A93E0DFC8B}" presName="node" presStyleLbl="node1" presStyleIdx="2" presStyleCnt="3" custScaleY="152833">
        <dgm:presLayoutVars>
          <dgm:bulletEnabled val="1"/>
        </dgm:presLayoutVars>
      </dgm:prSet>
      <dgm:spPr/>
    </dgm:pt>
  </dgm:ptLst>
  <dgm:cxnLst>
    <dgm:cxn modelId="{2EB82C03-5CE1-4AE6-B2DA-B03B9C23877A}" srcId="{0C5180C9-883A-444A-B5FD-362A14464BEB}" destId="{838D44AC-16A4-4336-8369-73A93E0DFC8B}" srcOrd="2" destOrd="0" parTransId="{3D4464C7-F2C0-4502-B37C-F6FD67162F26}" sibTransId="{EDC82692-CFB1-49CC-B05B-AD5D88000CB8}"/>
    <dgm:cxn modelId="{EB6AE60C-6E3F-4022-B36F-491EE59EF678}" srcId="{0C5180C9-883A-444A-B5FD-362A14464BEB}" destId="{3791383B-F7BA-4F6F-905A-9D47C4F9E2D4}" srcOrd="1" destOrd="0" parTransId="{C06D40F2-8B00-4C74-8AEE-8831B7E6E570}" sibTransId="{A533092D-D394-4AA5-BD84-BE4FFE597B73}"/>
    <dgm:cxn modelId="{1026AD30-590E-4416-8ED1-F31E860B7D66}" type="presOf" srcId="{A533092D-D394-4AA5-BD84-BE4FFE597B73}" destId="{89F07114-F968-4229-9D82-5EE1D30EDD15}" srcOrd="1" destOrd="0" presId="urn:microsoft.com/office/officeart/2005/8/layout/process1"/>
    <dgm:cxn modelId="{AE379D3E-8147-4D5B-8420-ED876B20E30B}" srcId="{838D44AC-16A4-4336-8369-73A93E0DFC8B}" destId="{6D6FD580-27D6-4CB0-85A1-9D6C49BA05C5}" srcOrd="1" destOrd="0" parTransId="{86FE02CB-A0B7-4513-89CE-80A0FFE83109}" sibTransId="{723E5FCC-7E47-41F0-AC6E-BFC1EDA00F3F}"/>
    <dgm:cxn modelId="{6CC9EC64-A2B4-4B57-A970-8FFFD42CC4B5}" type="presOf" srcId="{F7940DFC-2C58-4F33-8BFF-90AA369A245E}" destId="{21B3E2FF-EE7B-46EB-8DD8-86A370255DF9}" srcOrd="0" destOrd="1" presId="urn:microsoft.com/office/officeart/2005/8/layout/process1"/>
    <dgm:cxn modelId="{12640566-0483-4561-9847-05EBD585C9D7}" type="presOf" srcId="{BEE063F5-0A67-4CAC-A073-A56EFF8612ED}" destId="{21B3E2FF-EE7B-46EB-8DD8-86A370255DF9}" srcOrd="0" destOrd="3" presId="urn:microsoft.com/office/officeart/2005/8/layout/process1"/>
    <dgm:cxn modelId="{53743067-7A67-4DE4-B94D-5B6B46621DF5}" srcId="{838D44AC-16A4-4336-8369-73A93E0DFC8B}" destId="{BEE063F5-0A67-4CAC-A073-A56EFF8612ED}" srcOrd="2" destOrd="0" parTransId="{395E8DAF-A483-4B9D-8EA0-2EBBE2E1F011}" sibTransId="{B5F0055B-C05A-4121-94BD-E7775CE5CF04}"/>
    <dgm:cxn modelId="{79D7E070-AC92-4C03-BB5E-7D11E7475933}" type="presOf" srcId="{A533092D-D394-4AA5-BD84-BE4FFE597B73}" destId="{2BCA48A2-0479-45DC-987D-B93D30EC7E77}" srcOrd="0" destOrd="0" presId="urn:microsoft.com/office/officeart/2005/8/layout/process1"/>
    <dgm:cxn modelId="{A040DA87-BED3-404D-A34E-9F9F4A564CB5}" type="presOf" srcId="{4D7179F1-D231-4CDC-B6BA-2544E196088B}" destId="{91864996-3F56-4A7C-9C66-1549B2FB66C0}" srcOrd="0" destOrd="0" presId="urn:microsoft.com/office/officeart/2005/8/layout/process1"/>
    <dgm:cxn modelId="{B7195D99-18AD-4285-871F-BBC28CBF8DC4}" srcId="{838D44AC-16A4-4336-8369-73A93E0DFC8B}" destId="{F7940DFC-2C58-4F33-8BFF-90AA369A245E}" srcOrd="0" destOrd="0" parTransId="{B3730477-0435-4EA4-B6FA-19FB72D0CBBF}" sibTransId="{BEAA82D3-D67D-4F49-AFC2-3C080CFC8EFA}"/>
    <dgm:cxn modelId="{53DE8CA6-9048-4FD7-AC7E-0DFF365063D1}" type="presOf" srcId="{57129BED-0F03-4E79-BBDE-D5A4CC139A76}" destId="{4A098BAA-89EA-466D-B38D-F74112EBF8B2}" srcOrd="0" destOrd="0" presId="urn:microsoft.com/office/officeart/2005/8/layout/process1"/>
    <dgm:cxn modelId="{0B1791A7-86D6-4AC3-92E1-1D8E384273BC}" type="presOf" srcId="{838D44AC-16A4-4336-8369-73A93E0DFC8B}" destId="{21B3E2FF-EE7B-46EB-8DD8-86A370255DF9}" srcOrd="0" destOrd="0" presId="urn:microsoft.com/office/officeart/2005/8/layout/process1"/>
    <dgm:cxn modelId="{4041A7AD-1142-4376-A568-4149D0C996E6}" srcId="{0C5180C9-883A-444A-B5FD-362A14464BEB}" destId="{4D7179F1-D231-4CDC-B6BA-2544E196088B}" srcOrd="0" destOrd="0" parTransId="{FF04FBAF-391A-493B-AABC-1AB85E68C070}" sibTransId="{57129BED-0F03-4E79-BBDE-D5A4CC139A76}"/>
    <dgm:cxn modelId="{104A6CB0-7592-47FE-8C14-CA7CF64F5135}" type="presOf" srcId="{6D6FD580-27D6-4CB0-85A1-9D6C49BA05C5}" destId="{21B3E2FF-EE7B-46EB-8DD8-86A370255DF9}" srcOrd="0" destOrd="2" presId="urn:microsoft.com/office/officeart/2005/8/layout/process1"/>
    <dgm:cxn modelId="{CB5686B9-3E0C-4787-A94B-2D6B9D5135E8}" type="presOf" srcId="{0C5180C9-883A-444A-B5FD-362A14464BEB}" destId="{57432BDB-255D-4965-B7A1-BEA342ECB577}" srcOrd="0" destOrd="0" presId="urn:microsoft.com/office/officeart/2005/8/layout/process1"/>
    <dgm:cxn modelId="{EF94ACF2-25AC-4D0E-9CB0-E569FF316721}" type="presOf" srcId="{3791383B-F7BA-4F6F-905A-9D47C4F9E2D4}" destId="{FA0C7FEB-5B4C-433A-A1B5-6D62C65EBBEC}" srcOrd="0" destOrd="0" presId="urn:microsoft.com/office/officeart/2005/8/layout/process1"/>
    <dgm:cxn modelId="{E6FF4CF8-02E5-4DC4-B253-D1E5293F8C8F}" type="presOf" srcId="{57129BED-0F03-4E79-BBDE-D5A4CC139A76}" destId="{69135CEC-CB10-4E4E-BBA1-AFE74BB0EE45}" srcOrd="1" destOrd="0" presId="urn:microsoft.com/office/officeart/2005/8/layout/process1"/>
    <dgm:cxn modelId="{D6262DFA-31D3-4AB0-80A9-AE123C7749C7}" type="presParOf" srcId="{57432BDB-255D-4965-B7A1-BEA342ECB577}" destId="{91864996-3F56-4A7C-9C66-1549B2FB66C0}" srcOrd="0" destOrd="0" presId="urn:microsoft.com/office/officeart/2005/8/layout/process1"/>
    <dgm:cxn modelId="{51B8E451-AB05-4775-8AC3-4E79D17FFA6F}" type="presParOf" srcId="{57432BDB-255D-4965-B7A1-BEA342ECB577}" destId="{4A098BAA-89EA-466D-B38D-F74112EBF8B2}" srcOrd="1" destOrd="0" presId="urn:microsoft.com/office/officeart/2005/8/layout/process1"/>
    <dgm:cxn modelId="{D155A629-9ED3-4912-A059-1CCA5BD214C8}" type="presParOf" srcId="{4A098BAA-89EA-466D-B38D-F74112EBF8B2}" destId="{69135CEC-CB10-4E4E-BBA1-AFE74BB0EE45}" srcOrd="0" destOrd="0" presId="urn:microsoft.com/office/officeart/2005/8/layout/process1"/>
    <dgm:cxn modelId="{97136B30-9BF3-4556-9BE5-3B239CC7A3C1}" type="presParOf" srcId="{57432BDB-255D-4965-B7A1-BEA342ECB577}" destId="{FA0C7FEB-5B4C-433A-A1B5-6D62C65EBBEC}" srcOrd="2" destOrd="0" presId="urn:microsoft.com/office/officeart/2005/8/layout/process1"/>
    <dgm:cxn modelId="{EC14752F-5748-40F2-9B86-FF28126AAABD}" type="presParOf" srcId="{57432BDB-255D-4965-B7A1-BEA342ECB577}" destId="{2BCA48A2-0479-45DC-987D-B93D30EC7E77}" srcOrd="3" destOrd="0" presId="urn:microsoft.com/office/officeart/2005/8/layout/process1"/>
    <dgm:cxn modelId="{3F6FF7FC-63B3-478B-A093-84F4AD224DA3}" type="presParOf" srcId="{2BCA48A2-0479-45DC-987D-B93D30EC7E77}" destId="{89F07114-F968-4229-9D82-5EE1D30EDD15}" srcOrd="0" destOrd="0" presId="urn:microsoft.com/office/officeart/2005/8/layout/process1"/>
    <dgm:cxn modelId="{8B8B80A4-344C-4EB9-9AF9-B0588CB4540E}" type="presParOf" srcId="{57432BDB-255D-4965-B7A1-BEA342ECB577}" destId="{21B3E2FF-EE7B-46EB-8DD8-86A370255DF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5D764AD-6FFA-4E93-BD7B-F0AD187B9F54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104C9A30-3D11-455A-BCF0-8DD3B4B4BDD1}">
      <dgm:prSet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en-US" dirty="0"/>
            <a:t>District Rotary Foundation Chair (DRFC)</a:t>
          </a:r>
          <a:endParaRPr lang="en-AU" dirty="0"/>
        </a:p>
      </dgm:t>
    </dgm:pt>
    <dgm:pt modelId="{F041E9B7-6B58-45BE-936A-61C2376C6496}" type="parTrans" cxnId="{7A577F98-2E55-41D8-A0F9-0BB42383612B}">
      <dgm:prSet/>
      <dgm:spPr/>
      <dgm:t>
        <a:bodyPr/>
        <a:lstStyle/>
        <a:p>
          <a:endParaRPr lang="en-AU"/>
        </a:p>
      </dgm:t>
    </dgm:pt>
    <dgm:pt modelId="{2569DF17-B323-461D-AA9C-0CAF7619C935}" type="sibTrans" cxnId="{7A577F98-2E55-41D8-A0F9-0BB42383612B}">
      <dgm:prSet/>
      <dgm:spPr/>
      <dgm:t>
        <a:bodyPr/>
        <a:lstStyle/>
        <a:p>
          <a:endParaRPr lang="en-AU"/>
        </a:p>
      </dgm:t>
    </dgm:pt>
    <dgm:pt modelId="{282AB2BD-0DD2-43A5-B78F-E183E9ACEC1F}">
      <dgm:prSet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en-US" sz="1600" dirty="0"/>
            <a:t>Grants Chair</a:t>
          </a:r>
          <a:endParaRPr lang="en-AU" sz="1600" dirty="0"/>
        </a:p>
      </dgm:t>
    </dgm:pt>
    <dgm:pt modelId="{8B045052-B8EB-4CB4-A19D-FFECA5E8780D}" type="parTrans" cxnId="{DCDABC2A-EEE0-4F7D-AFC1-454896B30E07}">
      <dgm:prSet/>
      <dgm:spPr/>
      <dgm:t>
        <a:bodyPr/>
        <a:lstStyle/>
        <a:p>
          <a:endParaRPr lang="en-AU"/>
        </a:p>
      </dgm:t>
    </dgm:pt>
    <dgm:pt modelId="{2B2A31E3-0DF8-44B0-A5F6-3C1CCE2EC2C7}" type="sibTrans" cxnId="{DCDABC2A-EEE0-4F7D-AFC1-454896B30E07}">
      <dgm:prSet/>
      <dgm:spPr/>
      <dgm:t>
        <a:bodyPr/>
        <a:lstStyle/>
        <a:p>
          <a:endParaRPr lang="en-AU"/>
        </a:p>
      </dgm:t>
    </dgm:pt>
    <dgm:pt modelId="{8FF0185C-D164-4312-80C3-AA9FABC2BA88}">
      <dgm:prSet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en-US" sz="1050" b="1" dirty="0"/>
            <a:t>Stewardship</a:t>
          </a:r>
        </a:p>
        <a:p>
          <a:pPr rtl="0"/>
          <a:r>
            <a:rPr lang="en-US" sz="1100" b="1" dirty="0"/>
            <a:t> Chair</a:t>
          </a:r>
          <a:endParaRPr lang="en-AU" sz="1100" b="1" dirty="0"/>
        </a:p>
      </dgm:t>
    </dgm:pt>
    <dgm:pt modelId="{00620C9B-7109-4102-9D65-3AD2328067BE}" type="parTrans" cxnId="{8F49C444-31DD-43A5-99E8-BDB547D6E596}">
      <dgm:prSet/>
      <dgm:spPr/>
      <dgm:t>
        <a:bodyPr/>
        <a:lstStyle/>
        <a:p>
          <a:endParaRPr lang="en-AU"/>
        </a:p>
      </dgm:t>
    </dgm:pt>
    <dgm:pt modelId="{DDDD260A-A214-4987-A15C-2B5C83C0641A}" type="sibTrans" cxnId="{8F49C444-31DD-43A5-99E8-BDB547D6E596}">
      <dgm:prSet/>
      <dgm:spPr/>
      <dgm:t>
        <a:bodyPr/>
        <a:lstStyle/>
        <a:p>
          <a:endParaRPr lang="en-AU"/>
        </a:p>
      </dgm:t>
    </dgm:pt>
    <dgm:pt modelId="{363C590E-0DA9-4A1D-881A-3B3B04620E31}">
      <dgm:prSet custT="1"/>
      <dgm:spPr>
        <a:solidFill>
          <a:srgbClr val="002060"/>
        </a:solidFill>
      </dgm:spPr>
      <dgm:t>
        <a:bodyPr/>
        <a:lstStyle/>
        <a:p>
          <a:pPr rtl="0"/>
          <a:r>
            <a:rPr lang="en-US" sz="1200" dirty="0"/>
            <a:t>Annual Fund Chair</a:t>
          </a:r>
          <a:endParaRPr lang="en-AU" sz="1200" dirty="0"/>
        </a:p>
      </dgm:t>
    </dgm:pt>
    <dgm:pt modelId="{285F9573-DE77-42F3-B332-ED1C14DF10F7}" type="parTrans" cxnId="{9A13F8C0-2A06-4B45-AE9B-D1EB4C29B168}">
      <dgm:prSet/>
      <dgm:spPr/>
      <dgm:t>
        <a:bodyPr/>
        <a:lstStyle/>
        <a:p>
          <a:endParaRPr lang="en-AU"/>
        </a:p>
      </dgm:t>
    </dgm:pt>
    <dgm:pt modelId="{CA01CB9C-25B6-4ABD-B3D9-7C90665C0545}" type="sibTrans" cxnId="{9A13F8C0-2A06-4B45-AE9B-D1EB4C29B168}">
      <dgm:prSet/>
      <dgm:spPr/>
      <dgm:t>
        <a:bodyPr/>
        <a:lstStyle/>
        <a:p>
          <a:endParaRPr lang="en-AU"/>
        </a:p>
      </dgm:t>
    </dgm:pt>
    <dgm:pt modelId="{7839E877-E280-4345-BC77-6F876376CEF7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pPr rtl="0"/>
          <a:r>
            <a:rPr lang="en-US" b="1" dirty="0"/>
            <a:t>Paul Harris Society Chair</a:t>
          </a:r>
          <a:endParaRPr lang="en-AU" b="1" dirty="0"/>
        </a:p>
      </dgm:t>
    </dgm:pt>
    <dgm:pt modelId="{90461E2A-0E43-46D6-B695-022D3C8F71CD}" type="parTrans" cxnId="{1ED41E4E-4931-42F2-8874-05748CB456D1}">
      <dgm:prSet/>
      <dgm:spPr/>
      <dgm:t>
        <a:bodyPr/>
        <a:lstStyle/>
        <a:p>
          <a:endParaRPr lang="en-AU"/>
        </a:p>
      </dgm:t>
    </dgm:pt>
    <dgm:pt modelId="{E863B676-8951-454A-AC61-074AD02AD2CD}" type="sibTrans" cxnId="{1ED41E4E-4931-42F2-8874-05748CB456D1}">
      <dgm:prSet/>
      <dgm:spPr/>
      <dgm:t>
        <a:bodyPr/>
        <a:lstStyle/>
        <a:p>
          <a:endParaRPr lang="en-AU"/>
        </a:p>
      </dgm:t>
    </dgm:pt>
    <dgm:pt modelId="{E47329D5-7DFD-44EF-AD75-F12CFDA9928B}">
      <dgm:prSet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en-US"/>
            <a:t>Endowment Gifts Chair</a:t>
          </a:r>
          <a:endParaRPr lang="en-AU"/>
        </a:p>
      </dgm:t>
    </dgm:pt>
    <dgm:pt modelId="{E06F8A39-8E6F-40B8-B444-8CF6D25D8F3F}" type="parTrans" cxnId="{5132582D-6765-427B-89CA-861179002A2A}">
      <dgm:prSet/>
      <dgm:spPr/>
      <dgm:t>
        <a:bodyPr/>
        <a:lstStyle/>
        <a:p>
          <a:endParaRPr lang="en-AU"/>
        </a:p>
      </dgm:t>
    </dgm:pt>
    <dgm:pt modelId="{0180E311-3929-4416-8B54-15D8C3DEA95A}" type="sibTrans" cxnId="{5132582D-6765-427B-89CA-861179002A2A}">
      <dgm:prSet/>
      <dgm:spPr/>
      <dgm:t>
        <a:bodyPr/>
        <a:lstStyle/>
        <a:p>
          <a:endParaRPr lang="en-AU"/>
        </a:p>
      </dgm:t>
    </dgm:pt>
    <dgm:pt modelId="{08F07649-C663-4B9D-B1F9-5855F00EB049}">
      <dgm:prSet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en-US" sz="1400" dirty="0"/>
            <a:t>Polio Chair</a:t>
          </a:r>
          <a:endParaRPr lang="en-AU" sz="1400" dirty="0"/>
        </a:p>
      </dgm:t>
    </dgm:pt>
    <dgm:pt modelId="{79860AF4-7FD6-4C90-A08E-74947F827809}" type="parTrans" cxnId="{57C0F3C7-D555-4195-87BA-B6C9CA8B74C6}">
      <dgm:prSet/>
      <dgm:spPr/>
      <dgm:t>
        <a:bodyPr/>
        <a:lstStyle/>
        <a:p>
          <a:endParaRPr lang="en-AU"/>
        </a:p>
      </dgm:t>
    </dgm:pt>
    <dgm:pt modelId="{F87D703E-CA26-400D-9D1D-306D4C9B1FA8}" type="sibTrans" cxnId="{57C0F3C7-D555-4195-87BA-B6C9CA8B74C6}">
      <dgm:prSet/>
      <dgm:spPr/>
      <dgm:t>
        <a:bodyPr/>
        <a:lstStyle/>
        <a:p>
          <a:endParaRPr lang="en-AU"/>
        </a:p>
      </dgm:t>
    </dgm:pt>
    <dgm:pt modelId="{AC352544-C8F5-4362-8E69-5E2E89DC3B01}">
      <dgm:prSet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en-US" b="1" dirty="0"/>
            <a:t>Scholarships Chair</a:t>
          </a:r>
          <a:endParaRPr lang="en-AU" b="1" dirty="0"/>
        </a:p>
      </dgm:t>
    </dgm:pt>
    <dgm:pt modelId="{182EDDFB-C812-43F9-A97E-42D0424D186D}" type="parTrans" cxnId="{07A6C62C-288E-45F5-BBA2-3D1C4AFE7E2D}">
      <dgm:prSet/>
      <dgm:spPr/>
      <dgm:t>
        <a:bodyPr/>
        <a:lstStyle/>
        <a:p>
          <a:endParaRPr lang="en-AU"/>
        </a:p>
      </dgm:t>
    </dgm:pt>
    <dgm:pt modelId="{58D79B31-998E-40F4-A2EE-5A7869F0CE85}" type="sibTrans" cxnId="{07A6C62C-288E-45F5-BBA2-3D1C4AFE7E2D}">
      <dgm:prSet/>
      <dgm:spPr/>
      <dgm:t>
        <a:bodyPr/>
        <a:lstStyle/>
        <a:p>
          <a:endParaRPr lang="en-AU"/>
        </a:p>
      </dgm:t>
    </dgm:pt>
    <dgm:pt modelId="{D48A6E98-41FC-4661-905F-1386D40D6A0F}">
      <dgm:prSet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en-US" b="1" dirty="0"/>
            <a:t>Peace Fellow Chair</a:t>
          </a:r>
          <a:endParaRPr lang="en-AU" b="1" dirty="0"/>
        </a:p>
      </dgm:t>
    </dgm:pt>
    <dgm:pt modelId="{421BF988-A4FA-4E01-A591-BC33D8626953}" type="parTrans" cxnId="{88690E09-BB8E-48AF-9D0B-5DBB3FAB08F9}">
      <dgm:prSet/>
      <dgm:spPr/>
      <dgm:t>
        <a:bodyPr/>
        <a:lstStyle/>
        <a:p>
          <a:endParaRPr lang="en-AU"/>
        </a:p>
      </dgm:t>
    </dgm:pt>
    <dgm:pt modelId="{FB45EF6E-DBDB-417A-B97F-601516AD7235}" type="sibTrans" cxnId="{88690E09-BB8E-48AF-9D0B-5DBB3FAB08F9}">
      <dgm:prSet/>
      <dgm:spPr/>
      <dgm:t>
        <a:bodyPr/>
        <a:lstStyle/>
        <a:p>
          <a:endParaRPr lang="en-AU"/>
        </a:p>
      </dgm:t>
    </dgm:pt>
    <dgm:pt modelId="{E3B42A87-9C6D-4A81-B84B-C89732A75601}">
      <dgm:prSet custT="1"/>
      <dgm:spPr>
        <a:solidFill>
          <a:schemeClr val="tx1">
            <a:lumMod val="50000"/>
            <a:lumOff val="50000"/>
          </a:schemeClr>
        </a:solidFill>
      </dgm:spPr>
      <dgm:t>
        <a:bodyPr/>
        <a:lstStyle/>
        <a:p>
          <a:pPr rtl="0"/>
          <a:r>
            <a:rPr lang="en-US" sz="1600" dirty="0"/>
            <a:t>VTT Chair</a:t>
          </a:r>
          <a:endParaRPr lang="en-AU" sz="1600" dirty="0"/>
        </a:p>
      </dgm:t>
    </dgm:pt>
    <dgm:pt modelId="{FD21436A-BFBD-4976-BC23-8219CB5CD796}" type="parTrans" cxnId="{C06BF748-53C3-48F1-828D-51C153E2B73C}">
      <dgm:prSet/>
      <dgm:spPr/>
      <dgm:t>
        <a:bodyPr/>
        <a:lstStyle/>
        <a:p>
          <a:endParaRPr lang="en-AU"/>
        </a:p>
      </dgm:t>
    </dgm:pt>
    <dgm:pt modelId="{1A274F79-B678-4790-AC77-07DAE44B7065}" type="sibTrans" cxnId="{C06BF748-53C3-48F1-828D-51C153E2B73C}">
      <dgm:prSet/>
      <dgm:spPr/>
      <dgm:t>
        <a:bodyPr/>
        <a:lstStyle/>
        <a:p>
          <a:endParaRPr lang="en-AU"/>
        </a:p>
      </dgm:t>
    </dgm:pt>
    <dgm:pt modelId="{2A975E3A-F7DE-4BB7-9ED7-BC0DF00DE64F}" type="pres">
      <dgm:prSet presAssocID="{15D764AD-6FFA-4E93-BD7B-F0AD187B9F5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4C3C268-1C2B-4214-A99C-44FED60E4870}" type="pres">
      <dgm:prSet presAssocID="{104C9A30-3D11-455A-BCF0-8DD3B4B4BDD1}" presName="vertOne" presStyleCnt="0"/>
      <dgm:spPr/>
    </dgm:pt>
    <dgm:pt modelId="{5524C529-CD17-4EB7-9A55-FF0621D86BC2}" type="pres">
      <dgm:prSet presAssocID="{104C9A30-3D11-455A-BCF0-8DD3B4B4BDD1}" presName="txOne" presStyleLbl="node0" presStyleIdx="0" presStyleCnt="1" custScaleY="38755">
        <dgm:presLayoutVars>
          <dgm:chPref val="3"/>
        </dgm:presLayoutVars>
      </dgm:prSet>
      <dgm:spPr/>
    </dgm:pt>
    <dgm:pt modelId="{BA3AD46B-6F78-49CE-82B1-5628BAFD0030}" type="pres">
      <dgm:prSet presAssocID="{104C9A30-3D11-455A-BCF0-8DD3B4B4BDD1}" presName="parTransOne" presStyleCnt="0"/>
      <dgm:spPr/>
    </dgm:pt>
    <dgm:pt modelId="{97B4A727-D5E0-4A30-A729-28F4512DB63F}" type="pres">
      <dgm:prSet presAssocID="{104C9A30-3D11-455A-BCF0-8DD3B4B4BDD1}" presName="horzOne" presStyleCnt="0"/>
      <dgm:spPr/>
    </dgm:pt>
    <dgm:pt modelId="{179B0024-0579-4CA1-8893-43F4BB801326}" type="pres">
      <dgm:prSet presAssocID="{282AB2BD-0DD2-43A5-B78F-E183E9ACEC1F}" presName="vertTwo" presStyleCnt="0"/>
      <dgm:spPr/>
    </dgm:pt>
    <dgm:pt modelId="{739FC486-633A-45AD-8A93-05EF4ACDCB56}" type="pres">
      <dgm:prSet presAssocID="{282AB2BD-0DD2-43A5-B78F-E183E9ACEC1F}" presName="txTwo" presStyleLbl="node2" presStyleIdx="0" presStyleCnt="9">
        <dgm:presLayoutVars>
          <dgm:chPref val="3"/>
        </dgm:presLayoutVars>
      </dgm:prSet>
      <dgm:spPr/>
    </dgm:pt>
    <dgm:pt modelId="{68FD522E-A691-4CA5-9867-639B873E73C0}" type="pres">
      <dgm:prSet presAssocID="{282AB2BD-0DD2-43A5-B78F-E183E9ACEC1F}" presName="horzTwo" presStyleCnt="0"/>
      <dgm:spPr/>
    </dgm:pt>
    <dgm:pt modelId="{E6025792-7829-4C74-8393-9183DC37BD17}" type="pres">
      <dgm:prSet presAssocID="{2B2A31E3-0DF8-44B0-A5F6-3C1CCE2EC2C7}" presName="sibSpaceTwo" presStyleCnt="0"/>
      <dgm:spPr/>
    </dgm:pt>
    <dgm:pt modelId="{77887F2A-5E93-4CF0-BAC7-F7967184CAAE}" type="pres">
      <dgm:prSet presAssocID="{8FF0185C-D164-4312-80C3-AA9FABC2BA88}" presName="vertTwo" presStyleCnt="0"/>
      <dgm:spPr/>
    </dgm:pt>
    <dgm:pt modelId="{6091F3C2-1487-4432-988D-13E69147E734}" type="pres">
      <dgm:prSet presAssocID="{8FF0185C-D164-4312-80C3-AA9FABC2BA88}" presName="txTwo" presStyleLbl="node2" presStyleIdx="1" presStyleCnt="9">
        <dgm:presLayoutVars>
          <dgm:chPref val="3"/>
        </dgm:presLayoutVars>
      </dgm:prSet>
      <dgm:spPr/>
    </dgm:pt>
    <dgm:pt modelId="{044DC7A6-1337-4BB7-948F-3759999F157E}" type="pres">
      <dgm:prSet presAssocID="{8FF0185C-D164-4312-80C3-AA9FABC2BA88}" presName="horzTwo" presStyleCnt="0"/>
      <dgm:spPr/>
    </dgm:pt>
    <dgm:pt modelId="{A3F17698-C287-4CE6-860C-84A1D1DA17E0}" type="pres">
      <dgm:prSet presAssocID="{DDDD260A-A214-4987-A15C-2B5C83C0641A}" presName="sibSpaceTwo" presStyleCnt="0"/>
      <dgm:spPr/>
    </dgm:pt>
    <dgm:pt modelId="{0195C4D4-A43B-4132-8DB0-864B68498796}" type="pres">
      <dgm:prSet presAssocID="{363C590E-0DA9-4A1D-881A-3B3B04620E31}" presName="vertTwo" presStyleCnt="0"/>
      <dgm:spPr/>
    </dgm:pt>
    <dgm:pt modelId="{773B0065-5738-4E11-AD61-C691B9FE87EC}" type="pres">
      <dgm:prSet presAssocID="{363C590E-0DA9-4A1D-881A-3B3B04620E31}" presName="txTwo" presStyleLbl="node2" presStyleIdx="2" presStyleCnt="9">
        <dgm:presLayoutVars>
          <dgm:chPref val="3"/>
        </dgm:presLayoutVars>
      </dgm:prSet>
      <dgm:spPr/>
    </dgm:pt>
    <dgm:pt modelId="{34856579-38FF-4545-BEA0-3CF5DA8AFC11}" type="pres">
      <dgm:prSet presAssocID="{363C590E-0DA9-4A1D-881A-3B3B04620E31}" presName="horzTwo" presStyleCnt="0"/>
      <dgm:spPr/>
    </dgm:pt>
    <dgm:pt modelId="{C2DFA977-23A8-4E2A-86C9-99E8B80497EB}" type="pres">
      <dgm:prSet presAssocID="{CA01CB9C-25B6-4ABD-B3D9-7C90665C0545}" presName="sibSpaceTwo" presStyleCnt="0"/>
      <dgm:spPr/>
    </dgm:pt>
    <dgm:pt modelId="{5A068CF4-CA71-44D7-A17C-3F7B781A1D31}" type="pres">
      <dgm:prSet presAssocID="{7839E877-E280-4345-BC77-6F876376CEF7}" presName="vertTwo" presStyleCnt="0"/>
      <dgm:spPr/>
    </dgm:pt>
    <dgm:pt modelId="{B93D7882-3FDA-4399-972D-0C109987C122}" type="pres">
      <dgm:prSet presAssocID="{7839E877-E280-4345-BC77-6F876376CEF7}" presName="txTwo" presStyleLbl="node2" presStyleIdx="3" presStyleCnt="9">
        <dgm:presLayoutVars>
          <dgm:chPref val="3"/>
        </dgm:presLayoutVars>
      </dgm:prSet>
      <dgm:spPr/>
    </dgm:pt>
    <dgm:pt modelId="{6BE92617-66F7-42D3-A935-E25EA43FE71D}" type="pres">
      <dgm:prSet presAssocID="{7839E877-E280-4345-BC77-6F876376CEF7}" presName="horzTwo" presStyleCnt="0"/>
      <dgm:spPr/>
    </dgm:pt>
    <dgm:pt modelId="{BE670114-F256-4EEF-BE42-D66598E2B068}" type="pres">
      <dgm:prSet presAssocID="{E863B676-8951-454A-AC61-074AD02AD2CD}" presName="sibSpaceTwo" presStyleCnt="0"/>
      <dgm:spPr/>
    </dgm:pt>
    <dgm:pt modelId="{8899DB39-7789-488C-8957-B0E3C1406964}" type="pres">
      <dgm:prSet presAssocID="{E47329D5-7DFD-44EF-AD75-F12CFDA9928B}" presName="vertTwo" presStyleCnt="0"/>
      <dgm:spPr/>
    </dgm:pt>
    <dgm:pt modelId="{D7497387-B6CD-451F-B48B-61AB58A20E8F}" type="pres">
      <dgm:prSet presAssocID="{E47329D5-7DFD-44EF-AD75-F12CFDA9928B}" presName="txTwo" presStyleLbl="node2" presStyleIdx="4" presStyleCnt="9">
        <dgm:presLayoutVars>
          <dgm:chPref val="3"/>
        </dgm:presLayoutVars>
      </dgm:prSet>
      <dgm:spPr/>
    </dgm:pt>
    <dgm:pt modelId="{E98FDBD1-D6B3-4C00-81CB-66620325AA15}" type="pres">
      <dgm:prSet presAssocID="{E47329D5-7DFD-44EF-AD75-F12CFDA9928B}" presName="horzTwo" presStyleCnt="0"/>
      <dgm:spPr/>
    </dgm:pt>
    <dgm:pt modelId="{9D9AD1F4-DD67-4A0F-A1D2-82D8F8ED14F8}" type="pres">
      <dgm:prSet presAssocID="{0180E311-3929-4416-8B54-15D8C3DEA95A}" presName="sibSpaceTwo" presStyleCnt="0"/>
      <dgm:spPr/>
    </dgm:pt>
    <dgm:pt modelId="{EFFA5D67-AB64-4F8C-A3D4-6BE2A7ABD060}" type="pres">
      <dgm:prSet presAssocID="{08F07649-C663-4B9D-B1F9-5855F00EB049}" presName="vertTwo" presStyleCnt="0"/>
      <dgm:spPr/>
    </dgm:pt>
    <dgm:pt modelId="{628B6D5B-4BFA-47EA-93D5-79E327D35292}" type="pres">
      <dgm:prSet presAssocID="{08F07649-C663-4B9D-B1F9-5855F00EB049}" presName="txTwo" presStyleLbl="node2" presStyleIdx="5" presStyleCnt="9">
        <dgm:presLayoutVars>
          <dgm:chPref val="3"/>
        </dgm:presLayoutVars>
      </dgm:prSet>
      <dgm:spPr/>
    </dgm:pt>
    <dgm:pt modelId="{75694A30-09D9-47A8-8067-E65869A48CFC}" type="pres">
      <dgm:prSet presAssocID="{08F07649-C663-4B9D-B1F9-5855F00EB049}" presName="horzTwo" presStyleCnt="0"/>
      <dgm:spPr/>
    </dgm:pt>
    <dgm:pt modelId="{E3AAB340-C06C-4498-B587-CF1E0881365C}" type="pres">
      <dgm:prSet presAssocID="{F87D703E-CA26-400D-9D1D-306D4C9B1FA8}" presName="sibSpaceTwo" presStyleCnt="0"/>
      <dgm:spPr/>
    </dgm:pt>
    <dgm:pt modelId="{D864FCFA-54E0-42FB-AA41-7EFA9393EB9F}" type="pres">
      <dgm:prSet presAssocID="{AC352544-C8F5-4362-8E69-5E2E89DC3B01}" presName="vertTwo" presStyleCnt="0"/>
      <dgm:spPr/>
    </dgm:pt>
    <dgm:pt modelId="{6AB94CD8-A86E-4FAF-A315-45F20EEC5231}" type="pres">
      <dgm:prSet presAssocID="{AC352544-C8F5-4362-8E69-5E2E89DC3B01}" presName="txTwo" presStyleLbl="node2" presStyleIdx="6" presStyleCnt="9">
        <dgm:presLayoutVars>
          <dgm:chPref val="3"/>
        </dgm:presLayoutVars>
      </dgm:prSet>
      <dgm:spPr/>
    </dgm:pt>
    <dgm:pt modelId="{7288930D-BA08-4B15-88EA-84BD197233C0}" type="pres">
      <dgm:prSet presAssocID="{AC352544-C8F5-4362-8E69-5E2E89DC3B01}" presName="horzTwo" presStyleCnt="0"/>
      <dgm:spPr/>
    </dgm:pt>
    <dgm:pt modelId="{9B81402F-0230-40A5-97D8-D7717725B454}" type="pres">
      <dgm:prSet presAssocID="{58D79B31-998E-40F4-A2EE-5A7869F0CE85}" presName="sibSpaceTwo" presStyleCnt="0"/>
      <dgm:spPr/>
    </dgm:pt>
    <dgm:pt modelId="{D30FED1A-09E9-48CD-A98E-F0CDA8F40388}" type="pres">
      <dgm:prSet presAssocID="{D48A6E98-41FC-4661-905F-1386D40D6A0F}" presName="vertTwo" presStyleCnt="0"/>
      <dgm:spPr/>
    </dgm:pt>
    <dgm:pt modelId="{53722982-E3DD-40BA-9BCF-B8A8F68FB468}" type="pres">
      <dgm:prSet presAssocID="{D48A6E98-41FC-4661-905F-1386D40D6A0F}" presName="txTwo" presStyleLbl="node2" presStyleIdx="7" presStyleCnt="9">
        <dgm:presLayoutVars>
          <dgm:chPref val="3"/>
        </dgm:presLayoutVars>
      </dgm:prSet>
      <dgm:spPr/>
    </dgm:pt>
    <dgm:pt modelId="{4CE5567A-7211-47F2-B1E8-EC8892EAF555}" type="pres">
      <dgm:prSet presAssocID="{D48A6E98-41FC-4661-905F-1386D40D6A0F}" presName="horzTwo" presStyleCnt="0"/>
      <dgm:spPr/>
    </dgm:pt>
    <dgm:pt modelId="{18BFF985-1578-4B0F-B49D-EE7ED7448196}" type="pres">
      <dgm:prSet presAssocID="{FB45EF6E-DBDB-417A-B97F-601516AD7235}" presName="sibSpaceTwo" presStyleCnt="0"/>
      <dgm:spPr/>
    </dgm:pt>
    <dgm:pt modelId="{65B0956F-C7AA-45FA-AECF-D8F1196CDEB7}" type="pres">
      <dgm:prSet presAssocID="{E3B42A87-9C6D-4A81-B84B-C89732A75601}" presName="vertTwo" presStyleCnt="0"/>
      <dgm:spPr/>
    </dgm:pt>
    <dgm:pt modelId="{B8214780-89DD-4364-A524-EB2B92DDCD88}" type="pres">
      <dgm:prSet presAssocID="{E3B42A87-9C6D-4A81-B84B-C89732A75601}" presName="txTwo" presStyleLbl="node2" presStyleIdx="8" presStyleCnt="9">
        <dgm:presLayoutVars>
          <dgm:chPref val="3"/>
        </dgm:presLayoutVars>
      </dgm:prSet>
      <dgm:spPr/>
    </dgm:pt>
    <dgm:pt modelId="{61096B30-260F-48D9-81DD-D7778FC7A5C4}" type="pres">
      <dgm:prSet presAssocID="{E3B42A87-9C6D-4A81-B84B-C89732A75601}" presName="horzTwo" presStyleCnt="0"/>
      <dgm:spPr/>
    </dgm:pt>
  </dgm:ptLst>
  <dgm:cxnLst>
    <dgm:cxn modelId="{7D148906-7E9C-435B-BFF6-69DE6EE2BD5C}" type="presOf" srcId="{08F07649-C663-4B9D-B1F9-5855F00EB049}" destId="{628B6D5B-4BFA-47EA-93D5-79E327D35292}" srcOrd="0" destOrd="0" presId="urn:microsoft.com/office/officeart/2005/8/layout/hierarchy4"/>
    <dgm:cxn modelId="{88690E09-BB8E-48AF-9D0B-5DBB3FAB08F9}" srcId="{104C9A30-3D11-455A-BCF0-8DD3B4B4BDD1}" destId="{D48A6E98-41FC-4661-905F-1386D40D6A0F}" srcOrd="7" destOrd="0" parTransId="{421BF988-A4FA-4E01-A591-BC33D8626953}" sibTransId="{FB45EF6E-DBDB-417A-B97F-601516AD7235}"/>
    <dgm:cxn modelId="{DCDABC2A-EEE0-4F7D-AFC1-454896B30E07}" srcId="{104C9A30-3D11-455A-BCF0-8DD3B4B4BDD1}" destId="{282AB2BD-0DD2-43A5-B78F-E183E9ACEC1F}" srcOrd="0" destOrd="0" parTransId="{8B045052-B8EB-4CB4-A19D-FFECA5E8780D}" sibTransId="{2B2A31E3-0DF8-44B0-A5F6-3C1CCE2EC2C7}"/>
    <dgm:cxn modelId="{07A6C62C-288E-45F5-BBA2-3D1C4AFE7E2D}" srcId="{104C9A30-3D11-455A-BCF0-8DD3B4B4BDD1}" destId="{AC352544-C8F5-4362-8E69-5E2E89DC3B01}" srcOrd="6" destOrd="0" parTransId="{182EDDFB-C812-43F9-A97E-42D0424D186D}" sibTransId="{58D79B31-998E-40F4-A2EE-5A7869F0CE85}"/>
    <dgm:cxn modelId="{5132582D-6765-427B-89CA-861179002A2A}" srcId="{104C9A30-3D11-455A-BCF0-8DD3B4B4BDD1}" destId="{E47329D5-7DFD-44EF-AD75-F12CFDA9928B}" srcOrd="4" destOrd="0" parTransId="{E06F8A39-8E6F-40B8-B444-8CF6D25D8F3F}" sibTransId="{0180E311-3929-4416-8B54-15D8C3DEA95A}"/>
    <dgm:cxn modelId="{9CD0C260-FB11-465C-B90E-0A987DD4154F}" type="presOf" srcId="{282AB2BD-0DD2-43A5-B78F-E183E9ACEC1F}" destId="{739FC486-633A-45AD-8A93-05EF4ACDCB56}" srcOrd="0" destOrd="0" presId="urn:microsoft.com/office/officeart/2005/8/layout/hierarchy4"/>
    <dgm:cxn modelId="{8F49C444-31DD-43A5-99E8-BDB547D6E596}" srcId="{104C9A30-3D11-455A-BCF0-8DD3B4B4BDD1}" destId="{8FF0185C-D164-4312-80C3-AA9FABC2BA88}" srcOrd="1" destOrd="0" parTransId="{00620C9B-7109-4102-9D65-3AD2328067BE}" sibTransId="{DDDD260A-A214-4987-A15C-2B5C83C0641A}"/>
    <dgm:cxn modelId="{C06BF748-53C3-48F1-828D-51C153E2B73C}" srcId="{104C9A30-3D11-455A-BCF0-8DD3B4B4BDD1}" destId="{E3B42A87-9C6D-4A81-B84B-C89732A75601}" srcOrd="8" destOrd="0" parTransId="{FD21436A-BFBD-4976-BC23-8219CB5CD796}" sibTransId="{1A274F79-B678-4790-AC77-07DAE44B7065}"/>
    <dgm:cxn modelId="{1ED41E4E-4931-42F2-8874-05748CB456D1}" srcId="{104C9A30-3D11-455A-BCF0-8DD3B4B4BDD1}" destId="{7839E877-E280-4345-BC77-6F876376CEF7}" srcOrd="3" destOrd="0" parTransId="{90461E2A-0E43-46D6-B695-022D3C8F71CD}" sibTransId="{E863B676-8951-454A-AC61-074AD02AD2CD}"/>
    <dgm:cxn modelId="{3753FF80-AF2F-41F4-9B21-C42DC72FAF0A}" type="presOf" srcId="{104C9A30-3D11-455A-BCF0-8DD3B4B4BDD1}" destId="{5524C529-CD17-4EB7-9A55-FF0621D86BC2}" srcOrd="0" destOrd="0" presId="urn:microsoft.com/office/officeart/2005/8/layout/hierarchy4"/>
    <dgm:cxn modelId="{2CE83A83-E738-4591-9D87-9B1004D5D445}" type="presOf" srcId="{E3B42A87-9C6D-4A81-B84B-C89732A75601}" destId="{B8214780-89DD-4364-A524-EB2B92DDCD88}" srcOrd="0" destOrd="0" presId="urn:microsoft.com/office/officeart/2005/8/layout/hierarchy4"/>
    <dgm:cxn modelId="{DEAD788A-22B2-4053-BD8C-F61D96554791}" type="presOf" srcId="{363C590E-0DA9-4A1D-881A-3B3B04620E31}" destId="{773B0065-5738-4E11-AD61-C691B9FE87EC}" srcOrd="0" destOrd="0" presId="urn:microsoft.com/office/officeart/2005/8/layout/hierarchy4"/>
    <dgm:cxn modelId="{7A577F98-2E55-41D8-A0F9-0BB42383612B}" srcId="{15D764AD-6FFA-4E93-BD7B-F0AD187B9F54}" destId="{104C9A30-3D11-455A-BCF0-8DD3B4B4BDD1}" srcOrd="0" destOrd="0" parTransId="{F041E9B7-6B58-45BE-936A-61C2376C6496}" sibTransId="{2569DF17-B323-461D-AA9C-0CAF7619C935}"/>
    <dgm:cxn modelId="{DDEF2EA7-84B2-43F5-9A05-457FD8C17C4D}" type="presOf" srcId="{8FF0185C-D164-4312-80C3-AA9FABC2BA88}" destId="{6091F3C2-1487-4432-988D-13E69147E734}" srcOrd="0" destOrd="0" presId="urn:microsoft.com/office/officeart/2005/8/layout/hierarchy4"/>
    <dgm:cxn modelId="{B6C93EA8-A8CA-4499-A7D1-E5E04D758B2C}" type="presOf" srcId="{E47329D5-7DFD-44EF-AD75-F12CFDA9928B}" destId="{D7497387-B6CD-451F-B48B-61AB58A20E8F}" srcOrd="0" destOrd="0" presId="urn:microsoft.com/office/officeart/2005/8/layout/hierarchy4"/>
    <dgm:cxn modelId="{15BB95B2-CC22-4D4A-95B4-8861EBB06A71}" type="presOf" srcId="{AC352544-C8F5-4362-8E69-5E2E89DC3B01}" destId="{6AB94CD8-A86E-4FAF-A315-45F20EEC5231}" srcOrd="0" destOrd="0" presId="urn:microsoft.com/office/officeart/2005/8/layout/hierarchy4"/>
    <dgm:cxn modelId="{61C5F9B9-3329-4067-9AB4-F8579B2FBA5F}" type="presOf" srcId="{D48A6E98-41FC-4661-905F-1386D40D6A0F}" destId="{53722982-E3DD-40BA-9BCF-B8A8F68FB468}" srcOrd="0" destOrd="0" presId="urn:microsoft.com/office/officeart/2005/8/layout/hierarchy4"/>
    <dgm:cxn modelId="{41BB66BF-7005-4CAD-8CD3-495496925B9C}" type="presOf" srcId="{15D764AD-6FFA-4E93-BD7B-F0AD187B9F54}" destId="{2A975E3A-F7DE-4BB7-9ED7-BC0DF00DE64F}" srcOrd="0" destOrd="0" presId="urn:microsoft.com/office/officeart/2005/8/layout/hierarchy4"/>
    <dgm:cxn modelId="{9A13F8C0-2A06-4B45-AE9B-D1EB4C29B168}" srcId="{104C9A30-3D11-455A-BCF0-8DD3B4B4BDD1}" destId="{363C590E-0DA9-4A1D-881A-3B3B04620E31}" srcOrd="2" destOrd="0" parTransId="{285F9573-DE77-42F3-B332-ED1C14DF10F7}" sibTransId="{CA01CB9C-25B6-4ABD-B3D9-7C90665C0545}"/>
    <dgm:cxn modelId="{57C0F3C7-D555-4195-87BA-B6C9CA8B74C6}" srcId="{104C9A30-3D11-455A-BCF0-8DD3B4B4BDD1}" destId="{08F07649-C663-4B9D-B1F9-5855F00EB049}" srcOrd="5" destOrd="0" parTransId="{79860AF4-7FD6-4C90-A08E-74947F827809}" sibTransId="{F87D703E-CA26-400D-9D1D-306D4C9B1FA8}"/>
    <dgm:cxn modelId="{EACB07E9-FE0E-438E-AB8E-BAC3C0EAD4D2}" type="presOf" srcId="{7839E877-E280-4345-BC77-6F876376CEF7}" destId="{B93D7882-3FDA-4399-972D-0C109987C122}" srcOrd="0" destOrd="0" presId="urn:microsoft.com/office/officeart/2005/8/layout/hierarchy4"/>
    <dgm:cxn modelId="{6E4F1BEB-7646-4149-8FCB-C57A6BDFB2EC}" type="presParOf" srcId="{2A975E3A-F7DE-4BB7-9ED7-BC0DF00DE64F}" destId="{B4C3C268-1C2B-4214-A99C-44FED60E4870}" srcOrd="0" destOrd="0" presId="urn:microsoft.com/office/officeart/2005/8/layout/hierarchy4"/>
    <dgm:cxn modelId="{8381D243-7379-4659-8EE9-C197BC9BF616}" type="presParOf" srcId="{B4C3C268-1C2B-4214-A99C-44FED60E4870}" destId="{5524C529-CD17-4EB7-9A55-FF0621D86BC2}" srcOrd="0" destOrd="0" presId="urn:microsoft.com/office/officeart/2005/8/layout/hierarchy4"/>
    <dgm:cxn modelId="{C60E94A6-10E4-4DD4-B65A-AD021C63D144}" type="presParOf" srcId="{B4C3C268-1C2B-4214-A99C-44FED60E4870}" destId="{BA3AD46B-6F78-49CE-82B1-5628BAFD0030}" srcOrd="1" destOrd="0" presId="urn:microsoft.com/office/officeart/2005/8/layout/hierarchy4"/>
    <dgm:cxn modelId="{3BB9AD4D-C6A5-4334-BEF3-3C2B85FF27C2}" type="presParOf" srcId="{B4C3C268-1C2B-4214-A99C-44FED60E4870}" destId="{97B4A727-D5E0-4A30-A729-28F4512DB63F}" srcOrd="2" destOrd="0" presId="urn:microsoft.com/office/officeart/2005/8/layout/hierarchy4"/>
    <dgm:cxn modelId="{F4A35AFA-8EA2-4396-82FF-92435EE41787}" type="presParOf" srcId="{97B4A727-D5E0-4A30-A729-28F4512DB63F}" destId="{179B0024-0579-4CA1-8893-43F4BB801326}" srcOrd="0" destOrd="0" presId="urn:microsoft.com/office/officeart/2005/8/layout/hierarchy4"/>
    <dgm:cxn modelId="{CBE45838-A083-4DC0-B146-3AB5E821DA96}" type="presParOf" srcId="{179B0024-0579-4CA1-8893-43F4BB801326}" destId="{739FC486-633A-45AD-8A93-05EF4ACDCB56}" srcOrd="0" destOrd="0" presId="urn:microsoft.com/office/officeart/2005/8/layout/hierarchy4"/>
    <dgm:cxn modelId="{165EA49B-6A59-4BBC-9960-4E009B820E48}" type="presParOf" srcId="{179B0024-0579-4CA1-8893-43F4BB801326}" destId="{68FD522E-A691-4CA5-9867-639B873E73C0}" srcOrd="1" destOrd="0" presId="urn:microsoft.com/office/officeart/2005/8/layout/hierarchy4"/>
    <dgm:cxn modelId="{0DC749DC-3F14-4A9C-9434-9D906B71B842}" type="presParOf" srcId="{97B4A727-D5E0-4A30-A729-28F4512DB63F}" destId="{E6025792-7829-4C74-8393-9183DC37BD17}" srcOrd="1" destOrd="0" presId="urn:microsoft.com/office/officeart/2005/8/layout/hierarchy4"/>
    <dgm:cxn modelId="{8788F9A3-C26D-4521-ADB8-93609C32A9B8}" type="presParOf" srcId="{97B4A727-D5E0-4A30-A729-28F4512DB63F}" destId="{77887F2A-5E93-4CF0-BAC7-F7967184CAAE}" srcOrd="2" destOrd="0" presId="urn:microsoft.com/office/officeart/2005/8/layout/hierarchy4"/>
    <dgm:cxn modelId="{F7432C86-43E4-4DC3-A887-1EAC5B01408D}" type="presParOf" srcId="{77887F2A-5E93-4CF0-BAC7-F7967184CAAE}" destId="{6091F3C2-1487-4432-988D-13E69147E734}" srcOrd="0" destOrd="0" presId="urn:microsoft.com/office/officeart/2005/8/layout/hierarchy4"/>
    <dgm:cxn modelId="{C87D1A85-9E98-4DC5-9C96-64A069C7A8EB}" type="presParOf" srcId="{77887F2A-5E93-4CF0-BAC7-F7967184CAAE}" destId="{044DC7A6-1337-4BB7-948F-3759999F157E}" srcOrd="1" destOrd="0" presId="urn:microsoft.com/office/officeart/2005/8/layout/hierarchy4"/>
    <dgm:cxn modelId="{AA6FC105-F059-40D8-95A0-FE7D511765B1}" type="presParOf" srcId="{97B4A727-D5E0-4A30-A729-28F4512DB63F}" destId="{A3F17698-C287-4CE6-860C-84A1D1DA17E0}" srcOrd="3" destOrd="0" presId="urn:microsoft.com/office/officeart/2005/8/layout/hierarchy4"/>
    <dgm:cxn modelId="{3159E852-98A5-4B67-9E76-6E3BEF2114AE}" type="presParOf" srcId="{97B4A727-D5E0-4A30-A729-28F4512DB63F}" destId="{0195C4D4-A43B-4132-8DB0-864B68498796}" srcOrd="4" destOrd="0" presId="urn:microsoft.com/office/officeart/2005/8/layout/hierarchy4"/>
    <dgm:cxn modelId="{F90D8CEC-D48B-4546-AB9D-C85BBFDA600F}" type="presParOf" srcId="{0195C4D4-A43B-4132-8DB0-864B68498796}" destId="{773B0065-5738-4E11-AD61-C691B9FE87EC}" srcOrd="0" destOrd="0" presId="urn:microsoft.com/office/officeart/2005/8/layout/hierarchy4"/>
    <dgm:cxn modelId="{09A0B362-D25A-4182-BCDC-504540784FDD}" type="presParOf" srcId="{0195C4D4-A43B-4132-8DB0-864B68498796}" destId="{34856579-38FF-4545-BEA0-3CF5DA8AFC11}" srcOrd="1" destOrd="0" presId="urn:microsoft.com/office/officeart/2005/8/layout/hierarchy4"/>
    <dgm:cxn modelId="{5F6347C4-A0EF-4F4C-8DFA-8EB731492F70}" type="presParOf" srcId="{97B4A727-D5E0-4A30-A729-28F4512DB63F}" destId="{C2DFA977-23A8-4E2A-86C9-99E8B80497EB}" srcOrd="5" destOrd="0" presId="urn:microsoft.com/office/officeart/2005/8/layout/hierarchy4"/>
    <dgm:cxn modelId="{3FACAF83-A452-4AA0-B05D-B409BC104C26}" type="presParOf" srcId="{97B4A727-D5E0-4A30-A729-28F4512DB63F}" destId="{5A068CF4-CA71-44D7-A17C-3F7B781A1D31}" srcOrd="6" destOrd="0" presId="urn:microsoft.com/office/officeart/2005/8/layout/hierarchy4"/>
    <dgm:cxn modelId="{C6791DA4-8F2D-4104-BDC2-3F6F0142A655}" type="presParOf" srcId="{5A068CF4-CA71-44D7-A17C-3F7B781A1D31}" destId="{B93D7882-3FDA-4399-972D-0C109987C122}" srcOrd="0" destOrd="0" presId="urn:microsoft.com/office/officeart/2005/8/layout/hierarchy4"/>
    <dgm:cxn modelId="{0D7A78DE-1DD8-4E8D-8254-DB6312C04E48}" type="presParOf" srcId="{5A068CF4-CA71-44D7-A17C-3F7B781A1D31}" destId="{6BE92617-66F7-42D3-A935-E25EA43FE71D}" srcOrd="1" destOrd="0" presId="urn:microsoft.com/office/officeart/2005/8/layout/hierarchy4"/>
    <dgm:cxn modelId="{CA7A2C2B-C94E-4707-B54D-1400276C38E6}" type="presParOf" srcId="{97B4A727-D5E0-4A30-A729-28F4512DB63F}" destId="{BE670114-F256-4EEF-BE42-D66598E2B068}" srcOrd="7" destOrd="0" presId="urn:microsoft.com/office/officeart/2005/8/layout/hierarchy4"/>
    <dgm:cxn modelId="{7F739459-92DD-4706-A9C7-D7404143D90B}" type="presParOf" srcId="{97B4A727-D5E0-4A30-A729-28F4512DB63F}" destId="{8899DB39-7789-488C-8957-B0E3C1406964}" srcOrd="8" destOrd="0" presId="urn:microsoft.com/office/officeart/2005/8/layout/hierarchy4"/>
    <dgm:cxn modelId="{C55C05FE-6E7D-477A-961C-2525B5C43AB5}" type="presParOf" srcId="{8899DB39-7789-488C-8957-B0E3C1406964}" destId="{D7497387-B6CD-451F-B48B-61AB58A20E8F}" srcOrd="0" destOrd="0" presId="urn:microsoft.com/office/officeart/2005/8/layout/hierarchy4"/>
    <dgm:cxn modelId="{0E75486E-1B18-4A87-8852-CEAF234D765D}" type="presParOf" srcId="{8899DB39-7789-488C-8957-B0E3C1406964}" destId="{E98FDBD1-D6B3-4C00-81CB-66620325AA15}" srcOrd="1" destOrd="0" presId="urn:microsoft.com/office/officeart/2005/8/layout/hierarchy4"/>
    <dgm:cxn modelId="{CBA287B0-69EF-43A8-8FA4-F279316FF570}" type="presParOf" srcId="{97B4A727-D5E0-4A30-A729-28F4512DB63F}" destId="{9D9AD1F4-DD67-4A0F-A1D2-82D8F8ED14F8}" srcOrd="9" destOrd="0" presId="urn:microsoft.com/office/officeart/2005/8/layout/hierarchy4"/>
    <dgm:cxn modelId="{4B730136-4AC8-4320-A458-0EA8BF15E160}" type="presParOf" srcId="{97B4A727-D5E0-4A30-A729-28F4512DB63F}" destId="{EFFA5D67-AB64-4F8C-A3D4-6BE2A7ABD060}" srcOrd="10" destOrd="0" presId="urn:microsoft.com/office/officeart/2005/8/layout/hierarchy4"/>
    <dgm:cxn modelId="{CFAB27F6-EF22-46A5-9C6F-E47BF2BF5CE0}" type="presParOf" srcId="{EFFA5D67-AB64-4F8C-A3D4-6BE2A7ABD060}" destId="{628B6D5B-4BFA-47EA-93D5-79E327D35292}" srcOrd="0" destOrd="0" presId="urn:microsoft.com/office/officeart/2005/8/layout/hierarchy4"/>
    <dgm:cxn modelId="{B6A27C56-695C-41C3-B735-7768E8E51373}" type="presParOf" srcId="{EFFA5D67-AB64-4F8C-A3D4-6BE2A7ABD060}" destId="{75694A30-09D9-47A8-8067-E65869A48CFC}" srcOrd="1" destOrd="0" presId="urn:microsoft.com/office/officeart/2005/8/layout/hierarchy4"/>
    <dgm:cxn modelId="{403D2BB1-6D07-430E-8FFB-0D7E3067177C}" type="presParOf" srcId="{97B4A727-D5E0-4A30-A729-28F4512DB63F}" destId="{E3AAB340-C06C-4498-B587-CF1E0881365C}" srcOrd="11" destOrd="0" presId="urn:microsoft.com/office/officeart/2005/8/layout/hierarchy4"/>
    <dgm:cxn modelId="{7F2AF53D-AA54-4FA0-B8D2-2E305D0A41E7}" type="presParOf" srcId="{97B4A727-D5E0-4A30-A729-28F4512DB63F}" destId="{D864FCFA-54E0-42FB-AA41-7EFA9393EB9F}" srcOrd="12" destOrd="0" presId="urn:microsoft.com/office/officeart/2005/8/layout/hierarchy4"/>
    <dgm:cxn modelId="{D017A3EA-5ED1-4AD6-B150-EB6374F7C435}" type="presParOf" srcId="{D864FCFA-54E0-42FB-AA41-7EFA9393EB9F}" destId="{6AB94CD8-A86E-4FAF-A315-45F20EEC5231}" srcOrd="0" destOrd="0" presId="urn:microsoft.com/office/officeart/2005/8/layout/hierarchy4"/>
    <dgm:cxn modelId="{B90AB756-7019-4EE1-BB93-E748FDEB0AE6}" type="presParOf" srcId="{D864FCFA-54E0-42FB-AA41-7EFA9393EB9F}" destId="{7288930D-BA08-4B15-88EA-84BD197233C0}" srcOrd="1" destOrd="0" presId="urn:microsoft.com/office/officeart/2005/8/layout/hierarchy4"/>
    <dgm:cxn modelId="{D3EB8701-DD7C-4740-970C-C87D902A79F1}" type="presParOf" srcId="{97B4A727-D5E0-4A30-A729-28F4512DB63F}" destId="{9B81402F-0230-40A5-97D8-D7717725B454}" srcOrd="13" destOrd="0" presId="urn:microsoft.com/office/officeart/2005/8/layout/hierarchy4"/>
    <dgm:cxn modelId="{A4DC2568-7DBC-4B06-B1AC-528BB9A32912}" type="presParOf" srcId="{97B4A727-D5E0-4A30-A729-28F4512DB63F}" destId="{D30FED1A-09E9-48CD-A98E-F0CDA8F40388}" srcOrd="14" destOrd="0" presId="urn:microsoft.com/office/officeart/2005/8/layout/hierarchy4"/>
    <dgm:cxn modelId="{E666D2EC-5D6A-427D-9F1C-64E0C8107BA7}" type="presParOf" srcId="{D30FED1A-09E9-48CD-A98E-F0CDA8F40388}" destId="{53722982-E3DD-40BA-9BCF-B8A8F68FB468}" srcOrd="0" destOrd="0" presId="urn:microsoft.com/office/officeart/2005/8/layout/hierarchy4"/>
    <dgm:cxn modelId="{00524E72-A842-49F0-AF15-935DD04417E5}" type="presParOf" srcId="{D30FED1A-09E9-48CD-A98E-F0CDA8F40388}" destId="{4CE5567A-7211-47F2-B1E8-EC8892EAF555}" srcOrd="1" destOrd="0" presId="urn:microsoft.com/office/officeart/2005/8/layout/hierarchy4"/>
    <dgm:cxn modelId="{FA5E35B7-A8CE-48EB-892A-D884C558D3ED}" type="presParOf" srcId="{97B4A727-D5E0-4A30-A729-28F4512DB63F}" destId="{18BFF985-1578-4B0F-B49D-EE7ED7448196}" srcOrd="15" destOrd="0" presId="urn:microsoft.com/office/officeart/2005/8/layout/hierarchy4"/>
    <dgm:cxn modelId="{4AFFD6D3-F8DB-460C-AF80-A64E60279F05}" type="presParOf" srcId="{97B4A727-D5E0-4A30-A729-28F4512DB63F}" destId="{65B0956F-C7AA-45FA-AECF-D8F1196CDEB7}" srcOrd="16" destOrd="0" presId="urn:microsoft.com/office/officeart/2005/8/layout/hierarchy4"/>
    <dgm:cxn modelId="{4D60AE18-EB27-4155-BD5D-C25BF5BF4ED8}" type="presParOf" srcId="{65B0956F-C7AA-45FA-AECF-D8F1196CDEB7}" destId="{B8214780-89DD-4364-A524-EB2B92DDCD88}" srcOrd="0" destOrd="0" presId="urn:microsoft.com/office/officeart/2005/8/layout/hierarchy4"/>
    <dgm:cxn modelId="{79CA6B38-A720-4746-9A56-BEE14BB8628E}" type="presParOf" srcId="{65B0956F-C7AA-45FA-AECF-D8F1196CDEB7}" destId="{61096B30-260F-48D9-81DD-D7778FC7A5C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73C476A-A973-467F-BE09-5055A73981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81AECFCB-CA5F-482A-9613-41355C4DF558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pPr algn="ctr" rtl="0"/>
          <a:r>
            <a:rPr lang="en-US" b="1" dirty="0"/>
            <a:t>1 x TRF Ambassador  per cluster group</a:t>
          </a:r>
          <a:endParaRPr lang="en-AU" b="1" dirty="0"/>
        </a:p>
      </dgm:t>
    </dgm:pt>
    <dgm:pt modelId="{8E4EFF75-F48F-473A-82C2-01E9EB3DC35D}" type="parTrans" cxnId="{D9799CAB-8F13-4A2D-BA30-A603B5D85AC5}">
      <dgm:prSet/>
      <dgm:spPr/>
      <dgm:t>
        <a:bodyPr/>
        <a:lstStyle/>
        <a:p>
          <a:endParaRPr lang="en-AU"/>
        </a:p>
      </dgm:t>
    </dgm:pt>
    <dgm:pt modelId="{C201CA5E-DAEB-4052-A502-8B5B23D8B766}" type="sibTrans" cxnId="{D9799CAB-8F13-4A2D-BA30-A603B5D85AC5}">
      <dgm:prSet/>
      <dgm:spPr/>
      <dgm:t>
        <a:bodyPr/>
        <a:lstStyle/>
        <a:p>
          <a:endParaRPr lang="en-AU"/>
        </a:p>
      </dgm:t>
    </dgm:pt>
    <dgm:pt modelId="{E98D3454-A051-40D2-A0ED-3E1657E849AB}" type="pres">
      <dgm:prSet presAssocID="{473C476A-A973-467F-BE09-5055A739818D}" presName="linear" presStyleCnt="0">
        <dgm:presLayoutVars>
          <dgm:animLvl val="lvl"/>
          <dgm:resizeHandles val="exact"/>
        </dgm:presLayoutVars>
      </dgm:prSet>
      <dgm:spPr/>
    </dgm:pt>
    <dgm:pt modelId="{8AE7A6C6-2135-400B-B15A-BBB195E66EAF}" type="pres">
      <dgm:prSet presAssocID="{81AECFCB-CA5F-482A-9613-41355C4DF558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B25C75A-0B14-4FC0-BDCC-F8CC6128B4D0}" type="presOf" srcId="{473C476A-A973-467F-BE09-5055A739818D}" destId="{E98D3454-A051-40D2-A0ED-3E1657E849AB}" srcOrd="0" destOrd="0" presId="urn:microsoft.com/office/officeart/2005/8/layout/vList2"/>
    <dgm:cxn modelId="{D9799CAB-8F13-4A2D-BA30-A603B5D85AC5}" srcId="{473C476A-A973-467F-BE09-5055A739818D}" destId="{81AECFCB-CA5F-482A-9613-41355C4DF558}" srcOrd="0" destOrd="0" parTransId="{8E4EFF75-F48F-473A-82C2-01E9EB3DC35D}" sibTransId="{C201CA5E-DAEB-4052-A502-8B5B23D8B766}"/>
    <dgm:cxn modelId="{0F1AF1C9-B4CE-4ABE-8294-AC7E6E0DC714}" type="presOf" srcId="{81AECFCB-CA5F-482A-9613-41355C4DF558}" destId="{8AE7A6C6-2135-400B-B15A-BBB195E66EAF}" srcOrd="0" destOrd="0" presId="urn:microsoft.com/office/officeart/2005/8/layout/vList2"/>
    <dgm:cxn modelId="{EEBEA68C-C462-4532-9D1B-9220C8FCA8DE}" type="presParOf" srcId="{E98D3454-A051-40D2-A0ED-3E1657E849AB}" destId="{8AE7A6C6-2135-400B-B15A-BBB195E66E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6B96A567-F49B-4565-88CA-9923273DBE7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C97733B7-1B3F-4611-A762-DE1CD890ADE8}">
      <dgm:prSet/>
      <dgm:spPr>
        <a:solidFill>
          <a:schemeClr val="bg2">
            <a:lumMod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dirty="0"/>
            <a:t>Use the Club Foundation Banner Report as your Management Tool</a:t>
          </a:r>
          <a:endParaRPr lang="en-AU" dirty="0"/>
        </a:p>
      </dgm:t>
    </dgm:pt>
    <dgm:pt modelId="{F24918CA-1665-4371-9B07-6D0DFAF8F083}" type="parTrans" cxnId="{A88E90B1-8EB0-4E20-8DAB-0B5DCA63D937}">
      <dgm:prSet/>
      <dgm:spPr/>
      <dgm:t>
        <a:bodyPr/>
        <a:lstStyle/>
        <a:p>
          <a:endParaRPr lang="en-AU"/>
        </a:p>
      </dgm:t>
    </dgm:pt>
    <dgm:pt modelId="{569AA386-11F8-436B-98CE-02BE73282E27}" type="sibTrans" cxnId="{A88E90B1-8EB0-4E20-8DAB-0B5DCA63D937}">
      <dgm:prSet/>
      <dgm:spPr/>
      <dgm:t>
        <a:bodyPr/>
        <a:lstStyle/>
        <a:p>
          <a:endParaRPr lang="en-AU"/>
        </a:p>
      </dgm:t>
    </dgm:pt>
    <dgm:pt modelId="{DBF053B8-C98E-4585-86C9-6E1D1F3D34D4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dirty="0"/>
            <a:t>EREY is contributions up US$100. (Centurions recorded here)</a:t>
          </a:r>
          <a:endParaRPr lang="en-AU" dirty="0"/>
        </a:p>
      </dgm:t>
    </dgm:pt>
    <dgm:pt modelId="{B90C55D0-1C23-49F6-94B1-34FF964021A1}" type="parTrans" cxnId="{039472A2-D948-4B26-B110-C1FE4E41548F}">
      <dgm:prSet/>
      <dgm:spPr/>
      <dgm:t>
        <a:bodyPr/>
        <a:lstStyle/>
        <a:p>
          <a:endParaRPr lang="en-AU"/>
        </a:p>
      </dgm:t>
    </dgm:pt>
    <dgm:pt modelId="{E15CE113-EA14-42EF-B3A8-447A993F5E4C}" type="sibTrans" cxnId="{039472A2-D948-4B26-B110-C1FE4E41548F}">
      <dgm:prSet/>
      <dgm:spPr/>
      <dgm:t>
        <a:bodyPr/>
        <a:lstStyle/>
        <a:p>
          <a:endParaRPr lang="en-AU"/>
        </a:p>
      </dgm:t>
    </dgm:pt>
    <dgm:pt modelId="{C8EC7351-6717-40FA-9366-80FD8135DCE5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dirty="0"/>
            <a:t>Sustaining Member is contributions over US$100</a:t>
          </a:r>
          <a:endParaRPr lang="en-AU" dirty="0"/>
        </a:p>
      </dgm:t>
    </dgm:pt>
    <dgm:pt modelId="{C8F98D9A-2DA4-4C82-99B2-3A09E1501A8F}" type="parTrans" cxnId="{C2433419-F848-4690-9D1D-FB427931C0AB}">
      <dgm:prSet/>
      <dgm:spPr/>
      <dgm:t>
        <a:bodyPr/>
        <a:lstStyle/>
        <a:p>
          <a:endParaRPr lang="en-AU"/>
        </a:p>
      </dgm:t>
    </dgm:pt>
    <dgm:pt modelId="{F4477D36-1538-4091-BD45-ADD53F80CD9D}" type="sibTrans" cxnId="{C2433419-F848-4690-9D1D-FB427931C0AB}">
      <dgm:prSet/>
      <dgm:spPr/>
      <dgm:t>
        <a:bodyPr/>
        <a:lstStyle/>
        <a:p>
          <a:endParaRPr lang="en-AU"/>
        </a:p>
      </dgm:t>
    </dgm:pt>
    <dgm:pt modelId="{B6259BF7-A44C-4E00-B9C8-FFFF4960921B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dirty="0"/>
            <a:t>Paul Harris Society Eligible is contributions over US$1,000</a:t>
          </a:r>
          <a:endParaRPr lang="en-AU" dirty="0"/>
        </a:p>
      </dgm:t>
    </dgm:pt>
    <dgm:pt modelId="{708315F4-33AC-455F-A1F7-3DC6D6F3D739}" type="parTrans" cxnId="{2470F3C9-BF0F-4390-BB33-6D2A886F13F2}">
      <dgm:prSet/>
      <dgm:spPr/>
      <dgm:t>
        <a:bodyPr/>
        <a:lstStyle/>
        <a:p>
          <a:endParaRPr lang="en-AU"/>
        </a:p>
      </dgm:t>
    </dgm:pt>
    <dgm:pt modelId="{D8B1619F-34C0-4881-BD7E-37B7D6DC61DF}" type="sibTrans" cxnId="{2470F3C9-BF0F-4390-BB33-6D2A886F13F2}">
      <dgm:prSet/>
      <dgm:spPr/>
      <dgm:t>
        <a:bodyPr/>
        <a:lstStyle/>
        <a:p>
          <a:endParaRPr lang="en-AU"/>
        </a:p>
      </dgm:t>
    </dgm:pt>
    <dgm:pt modelId="{BF41DA51-2982-4339-930A-8F2FDBCB81F2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dirty="0"/>
            <a:t>A PHS is automatically a Sustaining Member and EREY</a:t>
          </a:r>
          <a:endParaRPr lang="en-AU" dirty="0"/>
        </a:p>
      </dgm:t>
    </dgm:pt>
    <dgm:pt modelId="{14112C36-39FA-4891-8979-95325CE9CA6D}" type="parTrans" cxnId="{54646CA3-5996-4FCA-B35B-836245828742}">
      <dgm:prSet/>
      <dgm:spPr/>
      <dgm:t>
        <a:bodyPr/>
        <a:lstStyle/>
        <a:p>
          <a:endParaRPr lang="en-AU"/>
        </a:p>
      </dgm:t>
    </dgm:pt>
    <dgm:pt modelId="{92B5D9EA-A56E-4909-8581-94BD85445374}" type="sibTrans" cxnId="{54646CA3-5996-4FCA-B35B-836245828742}">
      <dgm:prSet/>
      <dgm:spPr/>
      <dgm:t>
        <a:bodyPr/>
        <a:lstStyle/>
        <a:p>
          <a:endParaRPr lang="en-AU"/>
        </a:p>
      </dgm:t>
    </dgm:pt>
    <dgm:pt modelId="{3D660D1A-44DA-4089-AA87-8ECB9C50D447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dirty="0"/>
            <a:t>A sustaining Member is automatically a EREY (Centurion)</a:t>
          </a:r>
          <a:endParaRPr lang="en-AU" dirty="0"/>
        </a:p>
      </dgm:t>
    </dgm:pt>
    <dgm:pt modelId="{A76A8BB7-D561-4E3F-A1D2-720663B110CE}" type="parTrans" cxnId="{4D740A49-886D-4DA2-A2E0-F3C34BC1EFEC}">
      <dgm:prSet/>
      <dgm:spPr/>
      <dgm:t>
        <a:bodyPr/>
        <a:lstStyle/>
        <a:p>
          <a:endParaRPr lang="en-AU"/>
        </a:p>
      </dgm:t>
    </dgm:pt>
    <dgm:pt modelId="{A9336995-2FEE-4356-85D6-1779E8A9B904}" type="sibTrans" cxnId="{4D740A49-886D-4DA2-A2E0-F3C34BC1EFEC}">
      <dgm:prSet/>
      <dgm:spPr/>
      <dgm:t>
        <a:bodyPr/>
        <a:lstStyle/>
        <a:p>
          <a:endParaRPr lang="en-AU"/>
        </a:p>
      </dgm:t>
    </dgm:pt>
    <dgm:pt modelId="{2D7C389C-95D1-46F0-9723-2B5D4AD4371E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dirty="0"/>
            <a:t>Contributions to Annual Fund </a:t>
          </a:r>
          <a:r>
            <a:rPr lang="en-US" b="1" dirty="0"/>
            <a:t>ONLY</a:t>
          </a:r>
          <a:endParaRPr lang="en-AU" b="1" dirty="0"/>
        </a:p>
      </dgm:t>
    </dgm:pt>
    <dgm:pt modelId="{C215A827-4F57-4AA6-B9D1-8C3F5CD4B7D2}" type="parTrans" cxnId="{AE5F34A3-00B5-41B4-B76B-D92E6F00772B}">
      <dgm:prSet/>
      <dgm:spPr/>
      <dgm:t>
        <a:bodyPr/>
        <a:lstStyle/>
        <a:p>
          <a:endParaRPr lang="en-AU"/>
        </a:p>
      </dgm:t>
    </dgm:pt>
    <dgm:pt modelId="{869A1D67-5822-4BA9-891D-EE04722C628D}" type="sibTrans" cxnId="{AE5F34A3-00B5-41B4-B76B-D92E6F00772B}">
      <dgm:prSet/>
      <dgm:spPr/>
      <dgm:t>
        <a:bodyPr/>
        <a:lstStyle/>
        <a:p>
          <a:endParaRPr lang="en-AU"/>
        </a:p>
      </dgm:t>
    </dgm:pt>
    <dgm:pt modelId="{509E4F7D-6793-4A92-BF0D-8E8BAA1B277C}" type="pres">
      <dgm:prSet presAssocID="{6B96A567-F49B-4565-88CA-9923273DBE75}" presName="Name0" presStyleCnt="0">
        <dgm:presLayoutVars>
          <dgm:dir/>
          <dgm:animLvl val="lvl"/>
          <dgm:resizeHandles val="exact"/>
        </dgm:presLayoutVars>
      </dgm:prSet>
      <dgm:spPr/>
    </dgm:pt>
    <dgm:pt modelId="{A857D183-0CF9-47CF-B133-E4FA93D635EE}" type="pres">
      <dgm:prSet presAssocID="{C97733B7-1B3F-4611-A762-DE1CD890ADE8}" presName="linNode" presStyleCnt="0"/>
      <dgm:spPr/>
    </dgm:pt>
    <dgm:pt modelId="{1E12AB93-0178-4560-BBFC-B05616007760}" type="pres">
      <dgm:prSet presAssocID="{C97733B7-1B3F-4611-A762-DE1CD890ADE8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C7D3D015-D9C0-43EC-8244-2AD7FB08E7FE}" type="pres">
      <dgm:prSet presAssocID="{C97733B7-1B3F-4611-A762-DE1CD890ADE8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82794B0E-6C28-4042-AE61-70BD1905E96A}" type="presOf" srcId="{6B96A567-F49B-4565-88CA-9923273DBE75}" destId="{509E4F7D-6793-4A92-BF0D-8E8BAA1B277C}" srcOrd="0" destOrd="0" presId="urn:microsoft.com/office/officeart/2005/8/layout/vList5"/>
    <dgm:cxn modelId="{76CCD810-F120-444B-81C8-9B1C79685E45}" type="presOf" srcId="{3D660D1A-44DA-4089-AA87-8ECB9C50D447}" destId="{C7D3D015-D9C0-43EC-8244-2AD7FB08E7FE}" srcOrd="0" destOrd="4" presId="urn:microsoft.com/office/officeart/2005/8/layout/vList5"/>
    <dgm:cxn modelId="{C2433419-F848-4690-9D1D-FB427931C0AB}" srcId="{C97733B7-1B3F-4611-A762-DE1CD890ADE8}" destId="{C8EC7351-6717-40FA-9366-80FD8135DCE5}" srcOrd="1" destOrd="0" parTransId="{C8F98D9A-2DA4-4C82-99B2-3A09E1501A8F}" sibTransId="{F4477D36-1538-4091-BD45-ADD53F80CD9D}"/>
    <dgm:cxn modelId="{4D740A49-886D-4DA2-A2E0-F3C34BC1EFEC}" srcId="{C97733B7-1B3F-4611-A762-DE1CD890ADE8}" destId="{3D660D1A-44DA-4089-AA87-8ECB9C50D447}" srcOrd="4" destOrd="0" parTransId="{A76A8BB7-D561-4E3F-A1D2-720663B110CE}" sibTransId="{A9336995-2FEE-4356-85D6-1779E8A9B904}"/>
    <dgm:cxn modelId="{D8B7064B-3BE0-417C-923E-0D3654352F3E}" type="presOf" srcId="{C8EC7351-6717-40FA-9366-80FD8135DCE5}" destId="{C7D3D015-D9C0-43EC-8244-2AD7FB08E7FE}" srcOrd="0" destOrd="1" presId="urn:microsoft.com/office/officeart/2005/8/layout/vList5"/>
    <dgm:cxn modelId="{653C5653-6303-49A9-89A8-9E14189E810D}" type="presOf" srcId="{DBF053B8-C98E-4585-86C9-6E1D1F3D34D4}" destId="{C7D3D015-D9C0-43EC-8244-2AD7FB08E7FE}" srcOrd="0" destOrd="0" presId="urn:microsoft.com/office/officeart/2005/8/layout/vList5"/>
    <dgm:cxn modelId="{54C37D57-2FDF-47DB-A83B-283B37CE1505}" type="presOf" srcId="{BF41DA51-2982-4339-930A-8F2FDBCB81F2}" destId="{C7D3D015-D9C0-43EC-8244-2AD7FB08E7FE}" srcOrd="0" destOrd="3" presId="urn:microsoft.com/office/officeart/2005/8/layout/vList5"/>
    <dgm:cxn modelId="{62E10981-4527-4769-A180-3309876650FD}" type="presOf" srcId="{B6259BF7-A44C-4E00-B9C8-FFFF4960921B}" destId="{C7D3D015-D9C0-43EC-8244-2AD7FB08E7FE}" srcOrd="0" destOrd="2" presId="urn:microsoft.com/office/officeart/2005/8/layout/vList5"/>
    <dgm:cxn modelId="{039472A2-D948-4B26-B110-C1FE4E41548F}" srcId="{C97733B7-1B3F-4611-A762-DE1CD890ADE8}" destId="{DBF053B8-C98E-4585-86C9-6E1D1F3D34D4}" srcOrd="0" destOrd="0" parTransId="{B90C55D0-1C23-49F6-94B1-34FF964021A1}" sibTransId="{E15CE113-EA14-42EF-B3A8-447A993F5E4C}"/>
    <dgm:cxn modelId="{AE5F34A3-00B5-41B4-B76B-D92E6F00772B}" srcId="{C97733B7-1B3F-4611-A762-DE1CD890ADE8}" destId="{2D7C389C-95D1-46F0-9723-2B5D4AD4371E}" srcOrd="5" destOrd="0" parTransId="{C215A827-4F57-4AA6-B9D1-8C3F5CD4B7D2}" sibTransId="{869A1D67-5822-4BA9-891D-EE04722C628D}"/>
    <dgm:cxn modelId="{54646CA3-5996-4FCA-B35B-836245828742}" srcId="{C97733B7-1B3F-4611-A762-DE1CD890ADE8}" destId="{BF41DA51-2982-4339-930A-8F2FDBCB81F2}" srcOrd="3" destOrd="0" parTransId="{14112C36-39FA-4891-8979-95325CE9CA6D}" sibTransId="{92B5D9EA-A56E-4909-8581-94BD85445374}"/>
    <dgm:cxn modelId="{A88E90B1-8EB0-4E20-8DAB-0B5DCA63D937}" srcId="{6B96A567-F49B-4565-88CA-9923273DBE75}" destId="{C97733B7-1B3F-4611-A762-DE1CD890ADE8}" srcOrd="0" destOrd="0" parTransId="{F24918CA-1665-4371-9B07-6D0DFAF8F083}" sibTransId="{569AA386-11F8-436B-98CE-02BE73282E27}"/>
    <dgm:cxn modelId="{2470F3C9-BF0F-4390-BB33-6D2A886F13F2}" srcId="{C97733B7-1B3F-4611-A762-DE1CD890ADE8}" destId="{B6259BF7-A44C-4E00-B9C8-FFFF4960921B}" srcOrd="2" destOrd="0" parTransId="{708315F4-33AC-455F-A1F7-3DC6D6F3D739}" sibTransId="{D8B1619F-34C0-4881-BD7E-37B7D6DC61DF}"/>
    <dgm:cxn modelId="{F88C5CE0-0CF0-46F4-B221-47E1A7949967}" type="presOf" srcId="{2D7C389C-95D1-46F0-9723-2B5D4AD4371E}" destId="{C7D3D015-D9C0-43EC-8244-2AD7FB08E7FE}" srcOrd="0" destOrd="5" presId="urn:microsoft.com/office/officeart/2005/8/layout/vList5"/>
    <dgm:cxn modelId="{7F1A22E4-0C7F-4CB4-AF50-C5CEB1E3161E}" type="presOf" srcId="{C97733B7-1B3F-4611-A762-DE1CD890ADE8}" destId="{1E12AB93-0178-4560-BBFC-B05616007760}" srcOrd="0" destOrd="0" presId="urn:microsoft.com/office/officeart/2005/8/layout/vList5"/>
    <dgm:cxn modelId="{DD70216F-A553-4780-85F3-4F0F137C8BB0}" type="presParOf" srcId="{509E4F7D-6793-4A92-BF0D-8E8BAA1B277C}" destId="{A857D183-0CF9-47CF-B133-E4FA93D635EE}" srcOrd="0" destOrd="0" presId="urn:microsoft.com/office/officeart/2005/8/layout/vList5"/>
    <dgm:cxn modelId="{C85764F9-C052-4D86-92E8-5B3E94ACB64C}" type="presParOf" srcId="{A857D183-0CF9-47CF-B133-E4FA93D635EE}" destId="{1E12AB93-0178-4560-BBFC-B05616007760}" srcOrd="0" destOrd="0" presId="urn:microsoft.com/office/officeart/2005/8/layout/vList5"/>
    <dgm:cxn modelId="{48C0F7A7-B1DB-4734-8B66-3602890F0085}" type="presParOf" srcId="{A857D183-0CF9-47CF-B133-E4FA93D635EE}" destId="{C7D3D015-D9C0-43EC-8244-2AD7FB08E7F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4CAEFB3D-7AEA-490F-B3C7-540C6489A447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D4E552AF-3122-405A-B034-BB0911E46CCD}" type="pres">
      <dgm:prSet presAssocID="{4CAEFB3D-7AEA-490F-B3C7-540C6489A447}" presName="diagram" presStyleCnt="0">
        <dgm:presLayoutVars>
          <dgm:dir/>
        </dgm:presLayoutVars>
      </dgm:prSet>
      <dgm:spPr/>
    </dgm:pt>
  </dgm:ptLst>
  <dgm:cxnLst>
    <dgm:cxn modelId="{5810BD32-03AC-4836-A5A2-2AEA72A27BA6}" type="presOf" srcId="{4CAEFB3D-7AEA-490F-B3C7-540C6489A447}" destId="{D4E552AF-3122-405A-B034-BB0911E46CCD}" srcOrd="0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8B39AAFE-D410-4609-82CA-127B12FBCD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5E378620-E546-4135-B66F-765E8DF5CEEC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algn="ctr" rtl="0"/>
          <a:r>
            <a:rPr lang="en-US" dirty="0"/>
            <a:t>Presented once only</a:t>
          </a:r>
          <a:endParaRPr lang="en-AU" dirty="0"/>
        </a:p>
      </dgm:t>
    </dgm:pt>
    <dgm:pt modelId="{F05124E1-5CAF-4809-8707-A4B7650FF960}" type="parTrans" cxnId="{A3CFE0C2-C60C-4B4E-8BAC-1DDC2B78FF9B}">
      <dgm:prSet/>
      <dgm:spPr/>
      <dgm:t>
        <a:bodyPr/>
        <a:lstStyle/>
        <a:p>
          <a:endParaRPr lang="en-AU"/>
        </a:p>
      </dgm:t>
    </dgm:pt>
    <dgm:pt modelId="{E6F430AF-36AC-4614-A089-5D5E4689B90F}" type="sibTrans" cxnId="{A3CFE0C2-C60C-4B4E-8BAC-1DDC2B78FF9B}">
      <dgm:prSet/>
      <dgm:spPr/>
      <dgm:t>
        <a:bodyPr/>
        <a:lstStyle/>
        <a:p>
          <a:endParaRPr lang="en-AU"/>
        </a:p>
      </dgm:t>
    </dgm:pt>
    <dgm:pt modelId="{32DCA0CE-B9CC-4FC3-942C-910F782B945A}" type="pres">
      <dgm:prSet presAssocID="{8B39AAFE-D410-4609-82CA-127B12FBCD8F}" presName="linear" presStyleCnt="0">
        <dgm:presLayoutVars>
          <dgm:animLvl val="lvl"/>
          <dgm:resizeHandles val="exact"/>
        </dgm:presLayoutVars>
      </dgm:prSet>
      <dgm:spPr/>
    </dgm:pt>
    <dgm:pt modelId="{44C48F0C-BE5E-4B0A-BBDA-D6331687E0E4}" type="pres">
      <dgm:prSet presAssocID="{5E378620-E546-4135-B66F-765E8DF5CEEC}" presName="parentText" presStyleLbl="node1" presStyleIdx="0" presStyleCnt="1" custLinFactY="-81461" custLinFactNeighborX="-3436" custLinFactNeighborY="-100000">
        <dgm:presLayoutVars>
          <dgm:chMax val="0"/>
          <dgm:bulletEnabled val="1"/>
        </dgm:presLayoutVars>
      </dgm:prSet>
      <dgm:spPr/>
    </dgm:pt>
  </dgm:ptLst>
  <dgm:cxnLst>
    <dgm:cxn modelId="{365F8C50-6670-465F-BD14-2DDE9D3A2FC3}" type="presOf" srcId="{5E378620-E546-4135-B66F-765E8DF5CEEC}" destId="{44C48F0C-BE5E-4B0A-BBDA-D6331687E0E4}" srcOrd="0" destOrd="0" presId="urn:microsoft.com/office/officeart/2005/8/layout/vList2"/>
    <dgm:cxn modelId="{A3CFE0C2-C60C-4B4E-8BAC-1DDC2B78FF9B}" srcId="{8B39AAFE-D410-4609-82CA-127B12FBCD8F}" destId="{5E378620-E546-4135-B66F-765E8DF5CEEC}" srcOrd="0" destOrd="0" parTransId="{F05124E1-5CAF-4809-8707-A4B7650FF960}" sibTransId="{E6F430AF-36AC-4614-A089-5D5E4689B90F}"/>
    <dgm:cxn modelId="{07AD63DE-FF64-40F1-A710-F1EB79A1DBBB}" type="presOf" srcId="{8B39AAFE-D410-4609-82CA-127B12FBCD8F}" destId="{32DCA0CE-B9CC-4FC3-942C-910F782B945A}" srcOrd="0" destOrd="0" presId="urn:microsoft.com/office/officeart/2005/8/layout/vList2"/>
    <dgm:cxn modelId="{ACEF39FE-4FA8-4B15-A4A8-951017A0EE28}" type="presParOf" srcId="{32DCA0CE-B9CC-4FC3-942C-910F782B945A}" destId="{44C48F0C-BE5E-4B0A-BBDA-D6331687E0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FDDBBE-13B1-439C-870D-6E8817B98EF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177E9B3C-18D6-4AD3-AAEB-CBE6FC5C5ACA}">
      <dgm:prSet/>
      <dgm:spPr>
        <a:solidFill>
          <a:srgbClr val="FF0000"/>
        </a:solidFill>
      </dgm:spPr>
      <dgm:t>
        <a:bodyPr/>
        <a:lstStyle/>
        <a:p>
          <a:pPr algn="ctr" rtl="0"/>
          <a:r>
            <a:rPr lang="en-US">
              <a:solidFill>
                <a:schemeClr val="bg1"/>
              </a:solidFill>
            </a:rPr>
            <a:t>Do you give personally to one of these?</a:t>
          </a:r>
          <a:endParaRPr lang="en-AU">
            <a:solidFill>
              <a:schemeClr val="bg1"/>
            </a:solidFill>
          </a:endParaRPr>
        </a:p>
      </dgm:t>
    </dgm:pt>
    <dgm:pt modelId="{31FE9190-1949-41E5-A1CC-17909EE3A671}" type="parTrans" cxnId="{C3BCCB8B-CAFC-4CE9-9B10-02735FEE5C50}">
      <dgm:prSet/>
      <dgm:spPr/>
      <dgm:t>
        <a:bodyPr/>
        <a:lstStyle/>
        <a:p>
          <a:pPr algn="ctr"/>
          <a:endParaRPr lang="en-AU">
            <a:solidFill>
              <a:schemeClr val="bg1"/>
            </a:solidFill>
          </a:endParaRPr>
        </a:p>
      </dgm:t>
    </dgm:pt>
    <dgm:pt modelId="{0E6965E9-D7B4-45A3-A423-D241A35ADB2B}" type="sibTrans" cxnId="{C3BCCB8B-CAFC-4CE9-9B10-02735FEE5C50}">
      <dgm:prSet/>
      <dgm:spPr/>
      <dgm:t>
        <a:bodyPr/>
        <a:lstStyle/>
        <a:p>
          <a:pPr algn="ctr"/>
          <a:endParaRPr lang="en-AU">
            <a:solidFill>
              <a:schemeClr val="bg1"/>
            </a:solidFill>
          </a:endParaRPr>
        </a:p>
      </dgm:t>
    </dgm:pt>
    <dgm:pt modelId="{7C2F4CF1-0402-4CD6-8CA7-EDB6DAC6C278}" type="pres">
      <dgm:prSet presAssocID="{F3FDDBBE-13B1-439C-870D-6E8817B98EF1}" presName="linear" presStyleCnt="0">
        <dgm:presLayoutVars>
          <dgm:animLvl val="lvl"/>
          <dgm:resizeHandles val="exact"/>
        </dgm:presLayoutVars>
      </dgm:prSet>
      <dgm:spPr/>
    </dgm:pt>
    <dgm:pt modelId="{87FD92CC-27D4-41CC-B3ED-0C2F679072CB}" type="pres">
      <dgm:prSet presAssocID="{177E9B3C-18D6-4AD3-AAEB-CBE6FC5C5ACA}" presName="parentText" presStyleLbl="node1" presStyleIdx="0" presStyleCnt="1" custLinFactNeighborX="35" custLinFactNeighborY="-60294">
        <dgm:presLayoutVars>
          <dgm:chMax val="0"/>
          <dgm:bulletEnabled val="1"/>
        </dgm:presLayoutVars>
      </dgm:prSet>
      <dgm:spPr/>
    </dgm:pt>
  </dgm:ptLst>
  <dgm:cxnLst>
    <dgm:cxn modelId="{1E49340F-7A11-4DE3-BF38-856D0FBBCFC2}" type="presOf" srcId="{177E9B3C-18D6-4AD3-AAEB-CBE6FC5C5ACA}" destId="{87FD92CC-27D4-41CC-B3ED-0C2F679072CB}" srcOrd="0" destOrd="0" presId="urn:microsoft.com/office/officeart/2005/8/layout/vList2"/>
    <dgm:cxn modelId="{99E41650-B0E8-46E5-B38B-35090942F780}" type="presOf" srcId="{F3FDDBBE-13B1-439C-870D-6E8817B98EF1}" destId="{7C2F4CF1-0402-4CD6-8CA7-EDB6DAC6C278}" srcOrd="0" destOrd="0" presId="urn:microsoft.com/office/officeart/2005/8/layout/vList2"/>
    <dgm:cxn modelId="{C3BCCB8B-CAFC-4CE9-9B10-02735FEE5C50}" srcId="{F3FDDBBE-13B1-439C-870D-6E8817B98EF1}" destId="{177E9B3C-18D6-4AD3-AAEB-CBE6FC5C5ACA}" srcOrd="0" destOrd="0" parTransId="{31FE9190-1949-41E5-A1CC-17909EE3A671}" sibTransId="{0E6965E9-D7B4-45A3-A423-D241A35ADB2B}"/>
    <dgm:cxn modelId="{56B66B7A-DA34-4E3E-B3BF-7300C991F031}" type="presParOf" srcId="{7C2F4CF1-0402-4CD6-8CA7-EDB6DAC6C278}" destId="{87FD92CC-27D4-41CC-B3ED-0C2F679072C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EBC260FF-8773-4FF0-9C04-A34C20F64FC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7E97CFBA-0A78-43BF-B562-1E9149F85658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algn="ctr" rtl="0"/>
          <a:r>
            <a:rPr lang="en-US"/>
            <a:t>Can be presented annually</a:t>
          </a:r>
          <a:endParaRPr lang="en-AU"/>
        </a:p>
      </dgm:t>
    </dgm:pt>
    <dgm:pt modelId="{382E9CDC-2BDA-4CD5-AF18-EF89F93A15B7}" type="parTrans" cxnId="{8EE8BC14-253A-4A23-95E2-48616F3A6F0F}">
      <dgm:prSet/>
      <dgm:spPr/>
      <dgm:t>
        <a:bodyPr/>
        <a:lstStyle/>
        <a:p>
          <a:endParaRPr lang="en-AU"/>
        </a:p>
      </dgm:t>
    </dgm:pt>
    <dgm:pt modelId="{412A28AA-FA75-4BEF-8630-79D3C8D1374C}" type="sibTrans" cxnId="{8EE8BC14-253A-4A23-95E2-48616F3A6F0F}">
      <dgm:prSet/>
      <dgm:spPr/>
      <dgm:t>
        <a:bodyPr/>
        <a:lstStyle/>
        <a:p>
          <a:endParaRPr lang="en-AU"/>
        </a:p>
      </dgm:t>
    </dgm:pt>
    <dgm:pt modelId="{AFDA8E20-594D-4C63-9385-F029D5254BE1}" type="pres">
      <dgm:prSet presAssocID="{EBC260FF-8773-4FF0-9C04-A34C20F64FCB}" presName="linear" presStyleCnt="0">
        <dgm:presLayoutVars>
          <dgm:animLvl val="lvl"/>
          <dgm:resizeHandles val="exact"/>
        </dgm:presLayoutVars>
      </dgm:prSet>
      <dgm:spPr/>
    </dgm:pt>
    <dgm:pt modelId="{7DE03037-2362-4B10-A997-02C4D46463DC}" type="pres">
      <dgm:prSet presAssocID="{7E97CFBA-0A78-43BF-B562-1E9149F85658}" presName="parentText" presStyleLbl="node1" presStyleIdx="0" presStyleCnt="1" custLinFactY="-61446" custLinFactNeighborY="-100000">
        <dgm:presLayoutVars>
          <dgm:chMax val="0"/>
          <dgm:bulletEnabled val="1"/>
        </dgm:presLayoutVars>
      </dgm:prSet>
      <dgm:spPr/>
    </dgm:pt>
  </dgm:ptLst>
  <dgm:cxnLst>
    <dgm:cxn modelId="{8EE8BC14-253A-4A23-95E2-48616F3A6F0F}" srcId="{EBC260FF-8773-4FF0-9C04-A34C20F64FCB}" destId="{7E97CFBA-0A78-43BF-B562-1E9149F85658}" srcOrd="0" destOrd="0" parTransId="{382E9CDC-2BDA-4CD5-AF18-EF89F93A15B7}" sibTransId="{412A28AA-FA75-4BEF-8630-79D3C8D1374C}"/>
    <dgm:cxn modelId="{87B74168-7710-4CE4-A23E-041BA1D0DB63}" type="presOf" srcId="{7E97CFBA-0A78-43BF-B562-1E9149F85658}" destId="{7DE03037-2362-4B10-A997-02C4D46463DC}" srcOrd="0" destOrd="0" presId="urn:microsoft.com/office/officeart/2005/8/layout/vList2"/>
    <dgm:cxn modelId="{5F27DEDA-5B05-4822-A3D1-AC62642BCBE9}" type="presOf" srcId="{EBC260FF-8773-4FF0-9C04-A34C20F64FCB}" destId="{AFDA8E20-594D-4C63-9385-F029D5254BE1}" srcOrd="0" destOrd="0" presId="urn:microsoft.com/office/officeart/2005/8/layout/vList2"/>
    <dgm:cxn modelId="{7B399D96-E6E1-4DAF-A117-01886E5D8C94}" type="presParOf" srcId="{AFDA8E20-594D-4C63-9385-F029D5254BE1}" destId="{7DE03037-2362-4B10-A997-02C4D46463D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A2726A77-C828-4396-B8A7-79DD6CEBDA76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601685F5-0489-4FF1-B7A8-9CAB47433C4C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2400" dirty="0"/>
            <a:t>What your contribution does?</a:t>
          </a:r>
          <a:endParaRPr lang="en-AU" sz="2400" dirty="0"/>
        </a:p>
      </dgm:t>
    </dgm:pt>
    <dgm:pt modelId="{18D13472-EA7C-4633-B9A1-9DF37B6C83EA}" type="parTrans" cxnId="{D7A85D0A-893C-40E7-90D0-55D1F5B237A5}">
      <dgm:prSet/>
      <dgm:spPr/>
      <dgm:t>
        <a:bodyPr/>
        <a:lstStyle/>
        <a:p>
          <a:endParaRPr lang="en-AU"/>
        </a:p>
      </dgm:t>
    </dgm:pt>
    <dgm:pt modelId="{3C92CEC0-3688-4196-8940-4B21C1DD8DFE}" type="sibTrans" cxnId="{D7A85D0A-893C-40E7-90D0-55D1F5B237A5}">
      <dgm:prSet/>
      <dgm:spPr/>
      <dgm:t>
        <a:bodyPr/>
        <a:lstStyle/>
        <a:p>
          <a:endParaRPr lang="en-AU"/>
        </a:p>
      </dgm:t>
    </dgm:pt>
    <dgm:pt modelId="{1385D1C6-D2B6-4DC7-B957-74FC7259960C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dirty="0"/>
            <a:t>Contributions go to the Annual Fund or Polio Fund</a:t>
          </a:r>
          <a:endParaRPr lang="en-AU" dirty="0"/>
        </a:p>
      </dgm:t>
    </dgm:pt>
    <dgm:pt modelId="{0C2E4E86-AB9D-40B3-9594-6E9BD30EBC2C}" type="parTrans" cxnId="{FEB38645-64AD-42A4-98EB-8F76CABAC1EF}">
      <dgm:prSet/>
      <dgm:spPr/>
      <dgm:t>
        <a:bodyPr/>
        <a:lstStyle/>
        <a:p>
          <a:endParaRPr lang="en-AU"/>
        </a:p>
      </dgm:t>
    </dgm:pt>
    <dgm:pt modelId="{08F60DBE-0FD8-43C5-A42C-D401C71D5650}" type="sibTrans" cxnId="{FEB38645-64AD-42A4-98EB-8F76CABAC1EF}">
      <dgm:prSet/>
      <dgm:spPr/>
      <dgm:t>
        <a:bodyPr/>
        <a:lstStyle/>
        <a:p>
          <a:endParaRPr lang="en-AU"/>
        </a:p>
      </dgm:t>
    </dgm:pt>
    <dgm:pt modelId="{A9CDF4FF-5253-4513-9107-AB4B6A5F6A39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/>
            <a:t>Contributions accrue Paul Harris Recognition points</a:t>
          </a:r>
          <a:endParaRPr lang="en-AU"/>
        </a:p>
      </dgm:t>
    </dgm:pt>
    <dgm:pt modelId="{6F529E4A-54B8-42D2-BB4E-6C2A40E0D83F}" type="parTrans" cxnId="{111F1378-8150-46B9-9893-7282B030C790}">
      <dgm:prSet/>
      <dgm:spPr/>
      <dgm:t>
        <a:bodyPr/>
        <a:lstStyle/>
        <a:p>
          <a:endParaRPr lang="en-AU"/>
        </a:p>
      </dgm:t>
    </dgm:pt>
    <dgm:pt modelId="{C377A3B0-A4EC-4610-A6E1-AA7FEB3261E0}" type="sibTrans" cxnId="{111F1378-8150-46B9-9893-7282B030C790}">
      <dgm:prSet/>
      <dgm:spPr/>
      <dgm:t>
        <a:bodyPr/>
        <a:lstStyle/>
        <a:p>
          <a:endParaRPr lang="en-AU"/>
        </a:p>
      </dgm:t>
    </dgm:pt>
    <dgm:pt modelId="{71BDC211-AE43-4D45-9C9F-56F8BBEB7032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/>
            <a:t>1,000 recognitions points converts to a Paul Harris Recognition</a:t>
          </a:r>
          <a:endParaRPr lang="en-AU"/>
        </a:p>
      </dgm:t>
    </dgm:pt>
    <dgm:pt modelId="{B4895305-E917-4CA0-A15A-F8E5AAE6E2F9}" type="parTrans" cxnId="{A4C22EDA-E5A6-4AAE-8D83-12D7630D6D16}">
      <dgm:prSet/>
      <dgm:spPr/>
      <dgm:t>
        <a:bodyPr/>
        <a:lstStyle/>
        <a:p>
          <a:endParaRPr lang="en-AU"/>
        </a:p>
      </dgm:t>
    </dgm:pt>
    <dgm:pt modelId="{EC81BB00-2DEE-41DE-9772-974AA278740D}" type="sibTrans" cxnId="{A4C22EDA-E5A6-4AAE-8D83-12D7630D6D16}">
      <dgm:prSet/>
      <dgm:spPr/>
      <dgm:t>
        <a:bodyPr/>
        <a:lstStyle/>
        <a:p>
          <a:endParaRPr lang="en-AU"/>
        </a:p>
      </dgm:t>
    </dgm:pt>
    <dgm:pt modelId="{42B5F787-FCD1-4746-B3CB-1D45003FFCEE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en-US" dirty="0">
              <a:solidFill>
                <a:srgbClr val="002060"/>
              </a:solidFill>
            </a:rPr>
            <a:t>50% of the contribution to the Annual Fund returns to the District in 3 years</a:t>
          </a:r>
          <a:endParaRPr lang="en-AU" dirty="0">
            <a:solidFill>
              <a:srgbClr val="002060"/>
            </a:solidFill>
          </a:endParaRPr>
        </a:p>
      </dgm:t>
    </dgm:pt>
    <dgm:pt modelId="{25D7E129-3DE5-49C3-92C3-EED50F827020}" type="parTrans" cxnId="{3E051E2A-5B42-47AF-B988-596BD820BCB8}">
      <dgm:prSet/>
      <dgm:spPr/>
      <dgm:t>
        <a:bodyPr/>
        <a:lstStyle/>
        <a:p>
          <a:endParaRPr lang="en-AU"/>
        </a:p>
      </dgm:t>
    </dgm:pt>
    <dgm:pt modelId="{DB6A9BA8-57FB-4C1D-B48B-AAF7827FD9DC}" type="sibTrans" cxnId="{3E051E2A-5B42-47AF-B988-596BD820BCB8}">
      <dgm:prSet/>
      <dgm:spPr/>
      <dgm:t>
        <a:bodyPr/>
        <a:lstStyle/>
        <a:p>
          <a:endParaRPr lang="en-AU"/>
        </a:p>
      </dgm:t>
    </dgm:pt>
    <dgm:pt modelId="{28FA336D-48F6-415A-A6EC-74BFC447FE32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en-US">
              <a:solidFill>
                <a:srgbClr val="002060"/>
              </a:solidFill>
            </a:rPr>
            <a:t>District Grants</a:t>
          </a:r>
          <a:endParaRPr lang="en-AU">
            <a:solidFill>
              <a:srgbClr val="002060"/>
            </a:solidFill>
          </a:endParaRPr>
        </a:p>
      </dgm:t>
    </dgm:pt>
    <dgm:pt modelId="{9C5CF23A-B9C6-4F8B-A592-B45B0292671B}" type="parTrans" cxnId="{D9F58298-7537-4A85-8CC0-988F9968F472}">
      <dgm:prSet/>
      <dgm:spPr/>
      <dgm:t>
        <a:bodyPr/>
        <a:lstStyle/>
        <a:p>
          <a:endParaRPr lang="en-AU"/>
        </a:p>
      </dgm:t>
    </dgm:pt>
    <dgm:pt modelId="{CF0CB300-032F-4C39-98F5-0D9D02CD7536}" type="sibTrans" cxnId="{D9F58298-7537-4A85-8CC0-988F9968F472}">
      <dgm:prSet/>
      <dgm:spPr/>
      <dgm:t>
        <a:bodyPr/>
        <a:lstStyle/>
        <a:p>
          <a:endParaRPr lang="en-AU"/>
        </a:p>
      </dgm:t>
    </dgm:pt>
    <dgm:pt modelId="{BCA55789-C15A-43F5-91C3-CD007D221633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en-US" dirty="0">
              <a:solidFill>
                <a:srgbClr val="002060"/>
              </a:solidFill>
            </a:rPr>
            <a:t>Global Grants</a:t>
          </a:r>
          <a:endParaRPr lang="en-AU" dirty="0">
            <a:solidFill>
              <a:srgbClr val="002060"/>
            </a:solidFill>
          </a:endParaRPr>
        </a:p>
      </dgm:t>
    </dgm:pt>
    <dgm:pt modelId="{34B9E900-ABAB-4041-84A1-12A3E16CF76D}" type="parTrans" cxnId="{4C30858F-4B8B-4244-9532-68EAFECAD5D4}">
      <dgm:prSet/>
      <dgm:spPr/>
      <dgm:t>
        <a:bodyPr/>
        <a:lstStyle/>
        <a:p>
          <a:endParaRPr lang="en-AU"/>
        </a:p>
      </dgm:t>
    </dgm:pt>
    <dgm:pt modelId="{DCF66993-DF1E-4105-BA59-CD976D551363}" type="sibTrans" cxnId="{4C30858F-4B8B-4244-9532-68EAFECAD5D4}">
      <dgm:prSet/>
      <dgm:spPr/>
      <dgm:t>
        <a:bodyPr/>
        <a:lstStyle/>
        <a:p>
          <a:endParaRPr lang="en-AU"/>
        </a:p>
      </dgm:t>
    </dgm:pt>
    <dgm:pt modelId="{4B2CF3AB-F959-46A2-BF2E-D2CBF679AA61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en-US" dirty="0">
              <a:solidFill>
                <a:srgbClr val="002060"/>
              </a:solidFill>
            </a:rPr>
            <a:t>VTT</a:t>
          </a:r>
          <a:endParaRPr lang="en-AU" dirty="0">
            <a:solidFill>
              <a:srgbClr val="002060"/>
            </a:solidFill>
          </a:endParaRPr>
        </a:p>
      </dgm:t>
    </dgm:pt>
    <dgm:pt modelId="{885C4854-1CAD-4FE8-AE87-A2EBE2CFBD4C}" type="parTrans" cxnId="{D3142A6F-62E1-4620-A268-1BC785B771BF}">
      <dgm:prSet/>
      <dgm:spPr/>
      <dgm:t>
        <a:bodyPr/>
        <a:lstStyle/>
        <a:p>
          <a:endParaRPr lang="en-AU"/>
        </a:p>
      </dgm:t>
    </dgm:pt>
    <dgm:pt modelId="{76393B4C-6AAD-4435-9B66-6D8F1320F6B3}" type="sibTrans" cxnId="{D3142A6F-62E1-4620-A268-1BC785B771BF}">
      <dgm:prSet/>
      <dgm:spPr/>
      <dgm:t>
        <a:bodyPr/>
        <a:lstStyle/>
        <a:p>
          <a:endParaRPr lang="en-AU"/>
        </a:p>
      </dgm:t>
    </dgm:pt>
    <dgm:pt modelId="{F5F50BA8-0FE1-4FFD-8282-B6E7D49EBF52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en-US" dirty="0">
              <a:solidFill>
                <a:srgbClr val="002060"/>
              </a:solidFill>
            </a:rPr>
            <a:t>Areas of Focus Scholarships</a:t>
          </a:r>
          <a:endParaRPr lang="en-AU" dirty="0">
            <a:solidFill>
              <a:srgbClr val="002060"/>
            </a:solidFill>
          </a:endParaRPr>
        </a:p>
      </dgm:t>
    </dgm:pt>
    <dgm:pt modelId="{BE9C83B7-BC59-48DA-BCB5-CC32720ABFAE}" type="parTrans" cxnId="{0A639F87-5228-44AD-857E-3921A81468C7}">
      <dgm:prSet/>
      <dgm:spPr/>
      <dgm:t>
        <a:bodyPr/>
        <a:lstStyle/>
        <a:p>
          <a:endParaRPr lang="en-AU"/>
        </a:p>
      </dgm:t>
    </dgm:pt>
    <dgm:pt modelId="{930AEA2C-4ED2-4ABB-9B5C-DA50FA2ED8FD}" type="sibTrans" cxnId="{0A639F87-5228-44AD-857E-3921A81468C7}">
      <dgm:prSet/>
      <dgm:spPr/>
      <dgm:t>
        <a:bodyPr/>
        <a:lstStyle/>
        <a:p>
          <a:endParaRPr lang="en-AU"/>
        </a:p>
      </dgm:t>
    </dgm:pt>
    <dgm:pt modelId="{9B9F1A30-C9CC-471C-B08D-627483270605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en-US" dirty="0">
              <a:solidFill>
                <a:srgbClr val="002060"/>
              </a:solidFill>
            </a:rPr>
            <a:t>50% to World Fund</a:t>
          </a:r>
          <a:endParaRPr lang="en-AU" dirty="0">
            <a:solidFill>
              <a:srgbClr val="002060"/>
            </a:solidFill>
          </a:endParaRPr>
        </a:p>
      </dgm:t>
    </dgm:pt>
    <dgm:pt modelId="{07CB4A40-80EF-4219-BB6B-BB10B8A7731C}" type="parTrans" cxnId="{F6BC8DBE-DE40-4361-AFBC-6BE6A8C8B5B5}">
      <dgm:prSet/>
      <dgm:spPr/>
      <dgm:t>
        <a:bodyPr/>
        <a:lstStyle/>
        <a:p>
          <a:endParaRPr lang="en-AU"/>
        </a:p>
      </dgm:t>
    </dgm:pt>
    <dgm:pt modelId="{560D3501-D5EA-4618-B181-4BC8A8B25846}" type="sibTrans" cxnId="{F6BC8DBE-DE40-4361-AFBC-6BE6A8C8B5B5}">
      <dgm:prSet/>
      <dgm:spPr/>
      <dgm:t>
        <a:bodyPr/>
        <a:lstStyle/>
        <a:p>
          <a:endParaRPr lang="en-AU"/>
        </a:p>
      </dgm:t>
    </dgm:pt>
    <dgm:pt modelId="{A181C7BC-1E5F-4778-AD18-D8C633A16791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en-US" dirty="0">
              <a:solidFill>
                <a:srgbClr val="002060"/>
              </a:solidFill>
            </a:rPr>
            <a:t>$ for $ match from DDF</a:t>
          </a:r>
          <a:endParaRPr lang="en-AU" dirty="0">
            <a:solidFill>
              <a:srgbClr val="002060"/>
            </a:solidFill>
          </a:endParaRPr>
        </a:p>
      </dgm:t>
    </dgm:pt>
    <dgm:pt modelId="{8D454A6C-7009-4243-8BB4-969ABEC4897F}" type="parTrans" cxnId="{E0B928A3-9AC9-44D4-B2EA-B5B9717DEA06}">
      <dgm:prSet/>
      <dgm:spPr/>
      <dgm:t>
        <a:bodyPr/>
        <a:lstStyle/>
        <a:p>
          <a:endParaRPr lang="en-AU"/>
        </a:p>
      </dgm:t>
    </dgm:pt>
    <dgm:pt modelId="{B8DCF9CB-A382-49CF-AA69-5F707AAF767C}" type="sibTrans" cxnId="{E0B928A3-9AC9-44D4-B2EA-B5B9717DEA06}">
      <dgm:prSet/>
      <dgm:spPr/>
      <dgm:t>
        <a:bodyPr/>
        <a:lstStyle/>
        <a:p>
          <a:endParaRPr lang="en-AU"/>
        </a:p>
      </dgm:t>
    </dgm:pt>
    <dgm:pt modelId="{0CB3E261-A434-4D82-96DB-97417C1369BE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en-US" dirty="0">
              <a:solidFill>
                <a:srgbClr val="002060"/>
              </a:solidFill>
            </a:rPr>
            <a:t>$0.50 match from Club and other funding </a:t>
          </a:r>
          <a:endParaRPr lang="en-AU" dirty="0">
            <a:solidFill>
              <a:srgbClr val="002060"/>
            </a:solidFill>
          </a:endParaRPr>
        </a:p>
      </dgm:t>
    </dgm:pt>
    <dgm:pt modelId="{9852F55C-6EDA-4A27-9A98-CB76D6AE2B67}" type="parTrans" cxnId="{06D5AACA-53F6-46A6-8D2B-8DFBDFFAE8F7}">
      <dgm:prSet/>
      <dgm:spPr/>
      <dgm:t>
        <a:bodyPr/>
        <a:lstStyle/>
        <a:p>
          <a:endParaRPr lang="en-AU"/>
        </a:p>
      </dgm:t>
    </dgm:pt>
    <dgm:pt modelId="{BB13ABAE-481D-413E-9262-446E38E71D58}" type="sibTrans" cxnId="{06D5AACA-53F6-46A6-8D2B-8DFBDFFAE8F7}">
      <dgm:prSet/>
      <dgm:spPr/>
      <dgm:t>
        <a:bodyPr/>
        <a:lstStyle/>
        <a:p>
          <a:endParaRPr lang="en-AU"/>
        </a:p>
      </dgm:t>
    </dgm:pt>
    <dgm:pt modelId="{3D1B06BE-E102-4BF1-9F93-E10159784259}" type="pres">
      <dgm:prSet presAssocID="{A2726A77-C828-4396-B8A7-79DD6CEBDA76}" presName="Name0" presStyleCnt="0">
        <dgm:presLayoutVars>
          <dgm:dir/>
          <dgm:resizeHandles val="exact"/>
        </dgm:presLayoutVars>
      </dgm:prSet>
      <dgm:spPr/>
    </dgm:pt>
    <dgm:pt modelId="{C09D28C8-244B-4B5C-87AF-729428CBE306}" type="pres">
      <dgm:prSet presAssocID="{601685F5-0489-4FF1-B7A8-9CAB47433C4C}" presName="node" presStyleLbl="node1" presStyleIdx="0" presStyleCnt="4">
        <dgm:presLayoutVars>
          <dgm:bulletEnabled val="1"/>
        </dgm:presLayoutVars>
      </dgm:prSet>
      <dgm:spPr/>
    </dgm:pt>
    <dgm:pt modelId="{8D83D98D-1FE5-4B07-BBDD-72BDAE0AEAD7}" type="pres">
      <dgm:prSet presAssocID="{3C92CEC0-3688-4196-8940-4B21C1DD8DFE}" presName="sibTrans" presStyleCnt="0"/>
      <dgm:spPr/>
    </dgm:pt>
    <dgm:pt modelId="{E170F1F7-56B7-4037-8343-DA3F78D5E6FC}" type="pres">
      <dgm:prSet presAssocID="{1385D1C6-D2B6-4DC7-B957-74FC7259960C}" presName="node" presStyleLbl="node1" presStyleIdx="1" presStyleCnt="4">
        <dgm:presLayoutVars>
          <dgm:bulletEnabled val="1"/>
        </dgm:presLayoutVars>
      </dgm:prSet>
      <dgm:spPr/>
    </dgm:pt>
    <dgm:pt modelId="{7ECA0365-46BA-408C-AED7-CFE75CF29D50}" type="pres">
      <dgm:prSet presAssocID="{08F60DBE-0FD8-43C5-A42C-D401C71D5650}" presName="sibTrans" presStyleCnt="0"/>
      <dgm:spPr/>
    </dgm:pt>
    <dgm:pt modelId="{3BA1A64F-4188-4305-ACC0-DFC9B0ED9082}" type="pres">
      <dgm:prSet presAssocID="{42B5F787-FCD1-4746-B3CB-1D45003FFCEE}" presName="node" presStyleLbl="node1" presStyleIdx="2" presStyleCnt="4" custLinFactNeighborX="-685" custLinFactNeighborY="-959">
        <dgm:presLayoutVars>
          <dgm:bulletEnabled val="1"/>
        </dgm:presLayoutVars>
      </dgm:prSet>
      <dgm:spPr/>
    </dgm:pt>
    <dgm:pt modelId="{7DA9192B-94FA-4887-ABC0-F36A7635403A}" type="pres">
      <dgm:prSet presAssocID="{DB6A9BA8-57FB-4C1D-B48B-AAF7827FD9DC}" presName="sibTrans" presStyleCnt="0"/>
      <dgm:spPr/>
    </dgm:pt>
    <dgm:pt modelId="{E985BEC6-1AA2-4AED-80DC-5316300753D9}" type="pres">
      <dgm:prSet presAssocID="{9B9F1A30-C9CC-471C-B08D-627483270605}" presName="node" presStyleLbl="node1" presStyleIdx="3" presStyleCnt="4" custLinFactNeighborX="-3890" custLinFactNeighborY="-959">
        <dgm:presLayoutVars>
          <dgm:bulletEnabled val="1"/>
        </dgm:presLayoutVars>
      </dgm:prSet>
      <dgm:spPr/>
    </dgm:pt>
  </dgm:ptLst>
  <dgm:cxnLst>
    <dgm:cxn modelId="{D7A85D0A-893C-40E7-90D0-55D1F5B237A5}" srcId="{A2726A77-C828-4396-B8A7-79DD6CEBDA76}" destId="{601685F5-0489-4FF1-B7A8-9CAB47433C4C}" srcOrd="0" destOrd="0" parTransId="{18D13472-EA7C-4633-B9A1-9DF37B6C83EA}" sibTransId="{3C92CEC0-3688-4196-8940-4B21C1DD8DFE}"/>
    <dgm:cxn modelId="{59A3E611-D22F-4CE3-A5E4-7DF3F8200DA4}" type="presOf" srcId="{28FA336D-48F6-415A-A6EC-74BFC447FE32}" destId="{3BA1A64F-4188-4305-ACC0-DFC9B0ED9082}" srcOrd="0" destOrd="1" presId="urn:microsoft.com/office/officeart/2005/8/layout/hList6"/>
    <dgm:cxn modelId="{3F413725-D13A-48D1-AEBB-7A42969A20B6}" type="presOf" srcId="{4B2CF3AB-F959-46A2-BF2E-D2CBF679AA61}" destId="{3BA1A64F-4188-4305-ACC0-DFC9B0ED9082}" srcOrd="0" destOrd="3" presId="urn:microsoft.com/office/officeart/2005/8/layout/hList6"/>
    <dgm:cxn modelId="{3E051E2A-5B42-47AF-B988-596BD820BCB8}" srcId="{A2726A77-C828-4396-B8A7-79DD6CEBDA76}" destId="{42B5F787-FCD1-4746-B3CB-1D45003FFCEE}" srcOrd="2" destOrd="0" parTransId="{25D7E129-3DE5-49C3-92C3-EED50F827020}" sibTransId="{DB6A9BA8-57FB-4C1D-B48B-AAF7827FD9DC}"/>
    <dgm:cxn modelId="{2AECFB2E-BA7E-4286-AEA7-7CE30BB5DD98}" type="presOf" srcId="{A181C7BC-1E5F-4778-AD18-D8C633A16791}" destId="{E985BEC6-1AA2-4AED-80DC-5316300753D9}" srcOrd="0" destOrd="1" presId="urn:microsoft.com/office/officeart/2005/8/layout/hList6"/>
    <dgm:cxn modelId="{4CC7E13C-033D-4C07-958A-F529B2632216}" type="presOf" srcId="{42B5F787-FCD1-4746-B3CB-1D45003FFCEE}" destId="{3BA1A64F-4188-4305-ACC0-DFC9B0ED9082}" srcOrd="0" destOrd="0" presId="urn:microsoft.com/office/officeart/2005/8/layout/hList6"/>
    <dgm:cxn modelId="{FEB38645-64AD-42A4-98EB-8F76CABAC1EF}" srcId="{A2726A77-C828-4396-B8A7-79DD6CEBDA76}" destId="{1385D1C6-D2B6-4DC7-B957-74FC7259960C}" srcOrd="1" destOrd="0" parTransId="{0C2E4E86-AB9D-40B3-9594-6E9BD30EBC2C}" sibTransId="{08F60DBE-0FD8-43C5-A42C-D401C71D5650}"/>
    <dgm:cxn modelId="{D3142A6F-62E1-4620-A268-1BC785B771BF}" srcId="{42B5F787-FCD1-4746-B3CB-1D45003FFCEE}" destId="{4B2CF3AB-F959-46A2-BF2E-D2CBF679AA61}" srcOrd="2" destOrd="0" parTransId="{885C4854-1CAD-4FE8-AE87-A2EBE2CFBD4C}" sibTransId="{76393B4C-6AAD-4435-9B66-6D8F1320F6B3}"/>
    <dgm:cxn modelId="{111F1378-8150-46B9-9893-7282B030C790}" srcId="{1385D1C6-D2B6-4DC7-B957-74FC7259960C}" destId="{A9CDF4FF-5253-4513-9107-AB4B6A5F6A39}" srcOrd="0" destOrd="0" parTransId="{6F529E4A-54B8-42D2-BB4E-6C2A40E0D83F}" sibTransId="{C377A3B0-A4EC-4610-A6E1-AA7FEB3261E0}"/>
    <dgm:cxn modelId="{0B459E7D-5359-4E7A-9E20-C42ED94E85BE}" type="presOf" srcId="{71BDC211-AE43-4D45-9C9F-56F8BBEB7032}" destId="{E170F1F7-56B7-4037-8343-DA3F78D5E6FC}" srcOrd="0" destOrd="2" presId="urn:microsoft.com/office/officeart/2005/8/layout/hList6"/>
    <dgm:cxn modelId="{0A639F87-5228-44AD-857E-3921A81468C7}" srcId="{42B5F787-FCD1-4746-B3CB-1D45003FFCEE}" destId="{F5F50BA8-0FE1-4FFD-8282-B6E7D49EBF52}" srcOrd="3" destOrd="0" parTransId="{BE9C83B7-BC59-48DA-BCB5-CC32720ABFAE}" sibTransId="{930AEA2C-4ED2-4ABB-9B5C-DA50FA2ED8FD}"/>
    <dgm:cxn modelId="{16BA318B-BC5D-45A1-A2F2-1DCAB0DF666F}" type="presOf" srcId="{A9CDF4FF-5253-4513-9107-AB4B6A5F6A39}" destId="{E170F1F7-56B7-4037-8343-DA3F78D5E6FC}" srcOrd="0" destOrd="1" presId="urn:microsoft.com/office/officeart/2005/8/layout/hList6"/>
    <dgm:cxn modelId="{4C30858F-4B8B-4244-9532-68EAFECAD5D4}" srcId="{42B5F787-FCD1-4746-B3CB-1D45003FFCEE}" destId="{BCA55789-C15A-43F5-91C3-CD007D221633}" srcOrd="1" destOrd="0" parTransId="{34B9E900-ABAB-4041-84A1-12A3E16CF76D}" sibTransId="{DCF66993-DF1E-4105-BA59-CD976D551363}"/>
    <dgm:cxn modelId="{D9F58298-7537-4A85-8CC0-988F9968F472}" srcId="{42B5F787-FCD1-4746-B3CB-1D45003FFCEE}" destId="{28FA336D-48F6-415A-A6EC-74BFC447FE32}" srcOrd="0" destOrd="0" parTransId="{9C5CF23A-B9C6-4F8B-A592-B45B0292671B}" sibTransId="{CF0CB300-032F-4C39-98F5-0D9D02CD7536}"/>
    <dgm:cxn modelId="{508A74A2-062E-424B-93E5-5886BA4974C8}" type="presOf" srcId="{F5F50BA8-0FE1-4FFD-8282-B6E7D49EBF52}" destId="{3BA1A64F-4188-4305-ACC0-DFC9B0ED9082}" srcOrd="0" destOrd="4" presId="urn:microsoft.com/office/officeart/2005/8/layout/hList6"/>
    <dgm:cxn modelId="{E0B928A3-9AC9-44D4-B2EA-B5B9717DEA06}" srcId="{9B9F1A30-C9CC-471C-B08D-627483270605}" destId="{A181C7BC-1E5F-4778-AD18-D8C633A16791}" srcOrd="0" destOrd="0" parTransId="{8D454A6C-7009-4243-8BB4-969ABEC4897F}" sibTransId="{B8DCF9CB-A382-49CF-AA69-5F707AAF767C}"/>
    <dgm:cxn modelId="{F3F440A4-4B26-4737-BCF8-D2CD404D820E}" type="presOf" srcId="{9B9F1A30-C9CC-471C-B08D-627483270605}" destId="{E985BEC6-1AA2-4AED-80DC-5316300753D9}" srcOrd="0" destOrd="0" presId="urn:microsoft.com/office/officeart/2005/8/layout/hList6"/>
    <dgm:cxn modelId="{F6BC8DBE-DE40-4361-AFBC-6BE6A8C8B5B5}" srcId="{A2726A77-C828-4396-B8A7-79DD6CEBDA76}" destId="{9B9F1A30-C9CC-471C-B08D-627483270605}" srcOrd="3" destOrd="0" parTransId="{07CB4A40-80EF-4219-BB6B-BB10B8A7731C}" sibTransId="{560D3501-D5EA-4618-B181-4BC8A8B25846}"/>
    <dgm:cxn modelId="{47EC45C5-21ED-41F6-8401-F15D48667224}" type="presOf" srcId="{0CB3E261-A434-4D82-96DB-97417C1369BE}" destId="{E985BEC6-1AA2-4AED-80DC-5316300753D9}" srcOrd="0" destOrd="2" presId="urn:microsoft.com/office/officeart/2005/8/layout/hList6"/>
    <dgm:cxn modelId="{06D5AACA-53F6-46A6-8D2B-8DFBDFFAE8F7}" srcId="{9B9F1A30-C9CC-471C-B08D-627483270605}" destId="{0CB3E261-A434-4D82-96DB-97417C1369BE}" srcOrd="1" destOrd="0" parTransId="{9852F55C-6EDA-4A27-9A98-CB76D6AE2B67}" sibTransId="{BB13ABAE-481D-413E-9262-446E38E71D58}"/>
    <dgm:cxn modelId="{EA3767CB-7613-4696-8C3C-727BBA106570}" type="presOf" srcId="{1385D1C6-D2B6-4DC7-B957-74FC7259960C}" destId="{E170F1F7-56B7-4037-8343-DA3F78D5E6FC}" srcOrd="0" destOrd="0" presId="urn:microsoft.com/office/officeart/2005/8/layout/hList6"/>
    <dgm:cxn modelId="{A4C22EDA-E5A6-4AAE-8D83-12D7630D6D16}" srcId="{A9CDF4FF-5253-4513-9107-AB4B6A5F6A39}" destId="{71BDC211-AE43-4D45-9C9F-56F8BBEB7032}" srcOrd="0" destOrd="0" parTransId="{B4895305-E917-4CA0-A15A-F8E5AAE6E2F9}" sibTransId="{EC81BB00-2DEE-41DE-9772-974AA278740D}"/>
    <dgm:cxn modelId="{51BCAEE8-5F8D-42AE-8ED1-2717D4B897BA}" type="presOf" srcId="{BCA55789-C15A-43F5-91C3-CD007D221633}" destId="{3BA1A64F-4188-4305-ACC0-DFC9B0ED9082}" srcOrd="0" destOrd="2" presId="urn:microsoft.com/office/officeart/2005/8/layout/hList6"/>
    <dgm:cxn modelId="{F7FA00EF-D23F-41E0-8351-0249B84A7BCB}" type="presOf" srcId="{A2726A77-C828-4396-B8A7-79DD6CEBDA76}" destId="{3D1B06BE-E102-4BF1-9F93-E10159784259}" srcOrd="0" destOrd="0" presId="urn:microsoft.com/office/officeart/2005/8/layout/hList6"/>
    <dgm:cxn modelId="{C9A225F1-FB75-44B5-A5BF-BBC3D51D2E7F}" type="presOf" srcId="{601685F5-0489-4FF1-B7A8-9CAB47433C4C}" destId="{C09D28C8-244B-4B5C-87AF-729428CBE306}" srcOrd="0" destOrd="0" presId="urn:microsoft.com/office/officeart/2005/8/layout/hList6"/>
    <dgm:cxn modelId="{366A7393-D3B3-4BBF-96C0-A6937AD14DC2}" type="presParOf" srcId="{3D1B06BE-E102-4BF1-9F93-E10159784259}" destId="{C09D28C8-244B-4B5C-87AF-729428CBE306}" srcOrd="0" destOrd="0" presId="urn:microsoft.com/office/officeart/2005/8/layout/hList6"/>
    <dgm:cxn modelId="{303E27F6-6A56-46C1-A2A7-D14A6809FA17}" type="presParOf" srcId="{3D1B06BE-E102-4BF1-9F93-E10159784259}" destId="{8D83D98D-1FE5-4B07-BBDD-72BDAE0AEAD7}" srcOrd="1" destOrd="0" presId="urn:microsoft.com/office/officeart/2005/8/layout/hList6"/>
    <dgm:cxn modelId="{8B5D6053-E78E-40EF-8C8F-92C66A993B3C}" type="presParOf" srcId="{3D1B06BE-E102-4BF1-9F93-E10159784259}" destId="{E170F1F7-56B7-4037-8343-DA3F78D5E6FC}" srcOrd="2" destOrd="0" presId="urn:microsoft.com/office/officeart/2005/8/layout/hList6"/>
    <dgm:cxn modelId="{5D5A1539-C6CD-4944-9748-9CD1FD12A64B}" type="presParOf" srcId="{3D1B06BE-E102-4BF1-9F93-E10159784259}" destId="{7ECA0365-46BA-408C-AED7-CFE75CF29D50}" srcOrd="3" destOrd="0" presId="urn:microsoft.com/office/officeart/2005/8/layout/hList6"/>
    <dgm:cxn modelId="{FFA49791-827A-42D7-958C-98E48B1BEDFB}" type="presParOf" srcId="{3D1B06BE-E102-4BF1-9F93-E10159784259}" destId="{3BA1A64F-4188-4305-ACC0-DFC9B0ED9082}" srcOrd="4" destOrd="0" presId="urn:microsoft.com/office/officeart/2005/8/layout/hList6"/>
    <dgm:cxn modelId="{91DC00C7-4711-4A85-BF58-87D49C75C829}" type="presParOf" srcId="{3D1B06BE-E102-4BF1-9F93-E10159784259}" destId="{7DA9192B-94FA-4887-ABC0-F36A7635403A}" srcOrd="5" destOrd="0" presId="urn:microsoft.com/office/officeart/2005/8/layout/hList6"/>
    <dgm:cxn modelId="{0547068F-80F2-4A0F-A386-997137E56B0E}" type="presParOf" srcId="{3D1B06BE-E102-4BF1-9F93-E10159784259}" destId="{E985BEC6-1AA2-4AED-80DC-5316300753D9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FD1D2AB8-35EA-4B49-A65E-4D3ED5DB9B8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2A473D7D-E99A-4A2A-AB0E-1AD525BD2D6B}" type="pres">
      <dgm:prSet presAssocID="{FD1D2AB8-35EA-4B49-A65E-4D3ED5DB9B85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B101923C-CE32-4623-A58F-A3ED30079952}" type="presOf" srcId="{FD1D2AB8-35EA-4B49-A65E-4D3ED5DB9B85}" destId="{2A473D7D-E99A-4A2A-AB0E-1AD525BD2D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4D339219-32BD-4B93-8808-BB2FEDF4B9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586BC8BA-D701-4E9C-BFAC-DEE7AA84B244}" type="pres">
      <dgm:prSet presAssocID="{4D339219-32BD-4B93-8808-BB2FEDF4B96B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B018B5DF-200D-4046-8BCE-0A9F07E560DA}" type="presOf" srcId="{4D339219-32BD-4B93-8808-BB2FEDF4B96B}" destId="{586BC8BA-D701-4E9C-BFAC-DEE7AA84B24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15D764AD-6FFA-4E93-BD7B-F0AD187B9F54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104C9A30-3D11-455A-BCF0-8DD3B4B4BDD1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dirty="0"/>
            <a:t>District Rotary Foundation Chair (DRFC)</a:t>
          </a:r>
          <a:endParaRPr lang="en-AU" dirty="0"/>
        </a:p>
      </dgm:t>
    </dgm:pt>
    <dgm:pt modelId="{F041E9B7-6B58-45BE-936A-61C2376C6496}" type="parTrans" cxnId="{7A577F98-2E55-41D8-A0F9-0BB42383612B}">
      <dgm:prSet/>
      <dgm:spPr/>
      <dgm:t>
        <a:bodyPr/>
        <a:lstStyle/>
        <a:p>
          <a:endParaRPr lang="en-AU"/>
        </a:p>
      </dgm:t>
    </dgm:pt>
    <dgm:pt modelId="{2569DF17-B323-461D-AA9C-0CAF7619C935}" type="sibTrans" cxnId="{7A577F98-2E55-41D8-A0F9-0BB42383612B}">
      <dgm:prSet/>
      <dgm:spPr/>
      <dgm:t>
        <a:bodyPr/>
        <a:lstStyle/>
        <a:p>
          <a:endParaRPr lang="en-AU"/>
        </a:p>
      </dgm:t>
    </dgm:pt>
    <dgm:pt modelId="{282AB2BD-0DD2-43A5-B78F-E183E9ACEC1F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600" dirty="0"/>
            <a:t>Grants Chair</a:t>
          </a:r>
          <a:endParaRPr lang="en-AU" sz="1600" dirty="0"/>
        </a:p>
      </dgm:t>
    </dgm:pt>
    <dgm:pt modelId="{8B045052-B8EB-4CB4-A19D-FFECA5E8780D}" type="parTrans" cxnId="{DCDABC2A-EEE0-4F7D-AFC1-454896B30E07}">
      <dgm:prSet/>
      <dgm:spPr/>
      <dgm:t>
        <a:bodyPr/>
        <a:lstStyle/>
        <a:p>
          <a:endParaRPr lang="en-AU"/>
        </a:p>
      </dgm:t>
    </dgm:pt>
    <dgm:pt modelId="{2B2A31E3-0DF8-44B0-A5F6-3C1CCE2EC2C7}" type="sibTrans" cxnId="{DCDABC2A-EEE0-4F7D-AFC1-454896B30E07}">
      <dgm:prSet/>
      <dgm:spPr/>
      <dgm:t>
        <a:bodyPr/>
        <a:lstStyle/>
        <a:p>
          <a:endParaRPr lang="en-AU"/>
        </a:p>
      </dgm:t>
    </dgm:pt>
    <dgm:pt modelId="{8FF0185C-D164-4312-80C3-AA9FABC2BA88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100" b="1" dirty="0" err="1"/>
            <a:t>Stewartship</a:t>
          </a:r>
          <a:r>
            <a:rPr lang="en-US" sz="1100" b="1" dirty="0"/>
            <a:t> Chair</a:t>
          </a:r>
          <a:endParaRPr lang="en-AU" sz="1100" b="1" dirty="0"/>
        </a:p>
      </dgm:t>
    </dgm:pt>
    <dgm:pt modelId="{00620C9B-7109-4102-9D65-3AD2328067BE}" type="parTrans" cxnId="{8F49C444-31DD-43A5-99E8-BDB547D6E596}">
      <dgm:prSet/>
      <dgm:spPr/>
      <dgm:t>
        <a:bodyPr/>
        <a:lstStyle/>
        <a:p>
          <a:endParaRPr lang="en-AU"/>
        </a:p>
      </dgm:t>
    </dgm:pt>
    <dgm:pt modelId="{DDDD260A-A214-4987-A15C-2B5C83C0641A}" type="sibTrans" cxnId="{8F49C444-31DD-43A5-99E8-BDB547D6E596}">
      <dgm:prSet/>
      <dgm:spPr/>
      <dgm:t>
        <a:bodyPr/>
        <a:lstStyle/>
        <a:p>
          <a:endParaRPr lang="en-AU"/>
        </a:p>
      </dgm:t>
    </dgm:pt>
    <dgm:pt modelId="{363C590E-0DA9-4A1D-881A-3B3B04620E31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200" dirty="0"/>
            <a:t>Annual Fund Chair</a:t>
          </a:r>
          <a:endParaRPr lang="en-AU" sz="1200" dirty="0"/>
        </a:p>
      </dgm:t>
    </dgm:pt>
    <dgm:pt modelId="{285F9573-DE77-42F3-B332-ED1C14DF10F7}" type="parTrans" cxnId="{9A13F8C0-2A06-4B45-AE9B-D1EB4C29B168}">
      <dgm:prSet/>
      <dgm:spPr/>
      <dgm:t>
        <a:bodyPr/>
        <a:lstStyle/>
        <a:p>
          <a:endParaRPr lang="en-AU"/>
        </a:p>
      </dgm:t>
    </dgm:pt>
    <dgm:pt modelId="{CA01CB9C-25B6-4ABD-B3D9-7C90665C0545}" type="sibTrans" cxnId="{9A13F8C0-2A06-4B45-AE9B-D1EB4C29B168}">
      <dgm:prSet/>
      <dgm:spPr/>
      <dgm:t>
        <a:bodyPr/>
        <a:lstStyle/>
        <a:p>
          <a:endParaRPr lang="en-AU"/>
        </a:p>
      </dgm:t>
    </dgm:pt>
    <dgm:pt modelId="{7839E877-E280-4345-BC77-6F876376CEF7}">
      <dgm:prSet/>
      <dgm:spPr>
        <a:solidFill>
          <a:srgbClr val="002060"/>
        </a:solidFill>
      </dgm:spPr>
      <dgm:t>
        <a:bodyPr/>
        <a:lstStyle/>
        <a:p>
          <a:pPr rtl="0"/>
          <a:r>
            <a:rPr lang="en-US" b="1" dirty="0"/>
            <a:t>Paul Harris Society Chair</a:t>
          </a:r>
          <a:endParaRPr lang="en-AU" b="1" dirty="0"/>
        </a:p>
      </dgm:t>
    </dgm:pt>
    <dgm:pt modelId="{90461E2A-0E43-46D6-B695-022D3C8F71CD}" type="parTrans" cxnId="{1ED41E4E-4931-42F2-8874-05748CB456D1}">
      <dgm:prSet/>
      <dgm:spPr/>
      <dgm:t>
        <a:bodyPr/>
        <a:lstStyle/>
        <a:p>
          <a:endParaRPr lang="en-AU"/>
        </a:p>
      </dgm:t>
    </dgm:pt>
    <dgm:pt modelId="{E863B676-8951-454A-AC61-074AD02AD2CD}" type="sibTrans" cxnId="{1ED41E4E-4931-42F2-8874-05748CB456D1}">
      <dgm:prSet/>
      <dgm:spPr/>
      <dgm:t>
        <a:bodyPr/>
        <a:lstStyle/>
        <a:p>
          <a:endParaRPr lang="en-AU"/>
        </a:p>
      </dgm:t>
    </dgm:pt>
    <dgm:pt modelId="{E47329D5-7DFD-44EF-AD75-F12CFDA9928B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/>
            <a:t>Endowment Gifts Chair</a:t>
          </a:r>
          <a:endParaRPr lang="en-AU"/>
        </a:p>
      </dgm:t>
    </dgm:pt>
    <dgm:pt modelId="{E06F8A39-8E6F-40B8-B444-8CF6D25D8F3F}" type="parTrans" cxnId="{5132582D-6765-427B-89CA-861179002A2A}">
      <dgm:prSet/>
      <dgm:spPr/>
      <dgm:t>
        <a:bodyPr/>
        <a:lstStyle/>
        <a:p>
          <a:endParaRPr lang="en-AU"/>
        </a:p>
      </dgm:t>
    </dgm:pt>
    <dgm:pt modelId="{0180E311-3929-4416-8B54-15D8C3DEA95A}" type="sibTrans" cxnId="{5132582D-6765-427B-89CA-861179002A2A}">
      <dgm:prSet/>
      <dgm:spPr/>
      <dgm:t>
        <a:bodyPr/>
        <a:lstStyle/>
        <a:p>
          <a:endParaRPr lang="en-AU"/>
        </a:p>
      </dgm:t>
    </dgm:pt>
    <dgm:pt modelId="{08F07649-C663-4B9D-B1F9-5855F00EB049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400" dirty="0"/>
            <a:t>Polio Chair</a:t>
          </a:r>
          <a:endParaRPr lang="en-AU" sz="1400" dirty="0"/>
        </a:p>
      </dgm:t>
    </dgm:pt>
    <dgm:pt modelId="{79860AF4-7FD6-4C90-A08E-74947F827809}" type="parTrans" cxnId="{57C0F3C7-D555-4195-87BA-B6C9CA8B74C6}">
      <dgm:prSet/>
      <dgm:spPr/>
      <dgm:t>
        <a:bodyPr/>
        <a:lstStyle/>
        <a:p>
          <a:endParaRPr lang="en-AU"/>
        </a:p>
      </dgm:t>
    </dgm:pt>
    <dgm:pt modelId="{F87D703E-CA26-400D-9D1D-306D4C9B1FA8}" type="sibTrans" cxnId="{57C0F3C7-D555-4195-87BA-B6C9CA8B74C6}">
      <dgm:prSet/>
      <dgm:spPr/>
      <dgm:t>
        <a:bodyPr/>
        <a:lstStyle/>
        <a:p>
          <a:endParaRPr lang="en-AU"/>
        </a:p>
      </dgm:t>
    </dgm:pt>
    <dgm:pt modelId="{AC352544-C8F5-4362-8E69-5E2E89DC3B01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b="1" dirty="0"/>
            <a:t>Scholarships Chair</a:t>
          </a:r>
          <a:endParaRPr lang="en-AU" b="1" dirty="0"/>
        </a:p>
      </dgm:t>
    </dgm:pt>
    <dgm:pt modelId="{182EDDFB-C812-43F9-A97E-42D0424D186D}" type="parTrans" cxnId="{07A6C62C-288E-45F5-BBA2-3D1C4AFE7E2D}">
      <dgm:prSet/>
      <dgm:spPr/>
      <dgm:t>
        <a:bodyPr/>
        <a:lstStyle/>
        <a:p>
          <a:endParaRPr lang="en-AU"/>
        </a:p>
      </dgm:t>
    </dgm:pt>
    <dgm:pt modelId="{58D79B31-998E-40F4-A2EE-5A7869F0CE85}" type="sibTrans" cxnId="{07A6C62C-288E-45F5-BBA2-3D1C4AFE7E2D}">
      <dgm:prSet/>
      <dgm:spPr/>
      <dgm:t>
        <a:bodyPr/>
        <a:lstStyle/>
        <a:p>
          <a:endParaRPr lang="en-AU"/>
        </a:p>
      </dgm:t>
    </dgm:pt>
    <dgm:pt modelId="{D48A6E98-41FC-4661-905F-1386D40D6A0F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b="1" dirty="0"/>
            <a:t>Peace Fellow Chair</a:t>
          </a:r>
          <a:endParaRPr lang="en-AU" b="1" dirty="0"/>
        </a:p>
      </dgm:t>
    </dgm:pt>
    <dgm:pt modelId="{421BF988-A4FA-4E01-A591-BC33D8626953}" type="parTrans" cxnId="{88690E09-BB8E-48AF-9D0B-5DBB3FAB08F9}">
      <dgm:prSet/>
      <dgm:spPr/>
      <dgm:t>
        <a:bodyPr/>
        <a:lstStyle/>
        <a:p>
          <a:endParaRPr lang="en-AU"/>
        </a:p>
      </dgm:t>
    </dgm:pt>
    <dgm:pt modelId="{FB45EF6E-DBDB-417A-B97F-601516AD7235}" type="sibTrans" cxnId="{88690E09-BB8E-48AF-9D0B-5DBB3FAB08F9}">
      <dgm:prSet/>
      <dgm:spPr/>
      <dgm:t>
        <a:bodyPr/>
        <a:lstStyle/>
        <a:p>
          <a:endParaRPr lang="en-AU"/>
        </a:p>
      </dgm:t>
    </dgm:pt>
    <dgm:pt modelId="{E3B42A87-9C6D-4A81-B84B-C89732A75601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600" dirty="0"/>
            <a:t>VTT Chair</a:t>
          </a:r>
          <a:endParaRPr lang="en-AU" sz="1600" dirty="0"/>
        </a:p>
      </dgm:t>
    </dgm:pt>
    <dgm:pt modelId="{FD21436A-BFBD-4976-BC23-8219CB5CD796}" type="parTrans" cxnId="{C06BF748-53C3-48F1-828D-51C153E2B73C}">
      <dgm:prSet/>
      <dgm:spPr/>
      <dgm:t>
        <a:bodyPr/>
        <a:lstStyle/>
        <a:p>
          <a:endParaRPr lang="en-AU"/>
        </a:p>
      </dgm:t>
    </dgm:pt>
    <dgm:pt modelId="{1A274F79-B678-4790-AC77-07DAE44B7065}" type="sibTrans" cxnId="{C06BF748-53C3-48F1-828D-51C153E2B73C}">
      <dgm:prSet/>
      <dgm:spPr/>
      <dgm:t>
        <a:bodyPr/>
        <a:lstStyle/>
        <a:p>
          <a:endParaRPr lang="en-AU"/>
        </a:p>
      </dgm:t>
    </dgm:pt>
    <dgm:pt modelId="{2A975E3A-F7DE-4BB7-9ED7-BC0DF00DE64F}" type="pres">
      <dgm:prSet presAssocID="{15D764AD-6FFA-4E93-BD7B-F0AD187B9F5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4C3C268-1C2B-4214-A99C-44FED60E4870}" type="pres">
      <dgm:prSet presAssocID="{104C9A30-3D11-455A-BCF0-8DD3B4B4BDD1}" presName="vertOne" presStyleCnt="0"/>
      <dgm:spPr/>
    </dgm:pt>
    <dgm:pt modelId="{5524C529-CD17-4EB7-9A55-FF0621D86BC2}" type="pres">
      <dgm:prSet presAssocID="{104C9A30-3D11-455A-BCF0-8DD3B4B4BDD1}" presName="txOne" presStyleLbl="node0" presStyleIdx="0" presStyleCnt="1" custScaleY="38755">
        <dgm:presLayoutVars>
          <dgm:chPref val="3"/>
        </dgm:presLayoutVars>
      </dgm:prSet>
      <dgm:spPr/>
    </dgm:pt>
    <dgm:pt modelId="{BA3AD46B-6F78-49CE-82B1-5628BAFD0030}" type="pres">
      <dgm:prSet presAssocID="{104C9A30-3D11-455A-BCF0-8DD3B4B4BDD1}" presName="parTransOne" presStyleCnt="0"/>
      <dgm:spPr/>
    </dgm:pt>
    <dgm:pt modelId="{97B4A727-D5E0-4A30-A729-28F4512DB63F}" type="pres">
      <dgm:prSet presAssocID="{104C9A30-3D11-455A-BCF0-8DD3B4B4BDD1}" presName="horzOne" presStyleCnt="0"/>
      <dgm:spPr/>
    </dgm:pt>
    <dgm:pt modelId="{179B0024-0579-4CA1-8893-43F4BB801326}" type="pres">
      <dgm:prSet presAssocID="{282AB2BD-0DD2-43A5-B78F-E183E9ACEC1F}" presName="vertTwo" presStyleCnt="0"/>
      <dgm:spPr/>
    </dgm:pt>
    <dgm:pt modelId="{739FC486-633A-45AD-8A93-05EF4ACDCB56}" type="pres">
      <dgm:prSet presAssocID="{282AB2BD-0DD2-43A5-B78F-E183E9ACEC1F}" presName="txTwo" presStyleLbl="node2" presStyleIdx="0" presStyleCnt="9">
        <dgm:presLayoutVars>
          <dgm:chPref val="3"/>
        </dgm:presLayoutVars>
      </dgm:prSet>
      <dgm:spPr/>
    </dgm:pt>
    <dgm:pt modelId="{68FD522E-A691-4CA5-9867-639B873E73C0}" type="pres">
      <dgm:prSet presAssocID="{282AB2BD-0DD2-43A5-B78F-E183E9ACEC1F}" presName="horzTwo" presStyleCnt="0"/>
      <dgm:spPr/>
    </dgm:pt>
    <dgm:pt modelId="{E6025792-7829-4C74-8393-9183DC37BD17}" type="pres">
      <dgm:prSet presAssocID="{2B2A31E3-0DF8-44B0-A5F6-3C1CCE2EC2C7}" presName="sibSpaceTwo" presStyleCnt="0"/>
      <dgm:spPr/>
    </dgm:pt>
    <dgm:pt modelId="{77887F2A-5E93-4CF0-BAC7-F7967184CAAE}" type="pres">
      <dgm:prSet presAssocID="{8FF0185C-D164-4312-80C3-AA9FABC2BA88}" presName="vertTwo" presStyleCnt="0"/>
      <dgm:spPr/>
    </dgm:pt>
    <dgm:pt modelId="{6091F3C2-1487-4432-988D-13E69147E734}" type="pres">
      <dgm:prSet presAssocID="{8FF0185C-D164-4312-80C3-AA9FABC2BA88}" presName="txTwo" presStyleLbl="node2" presStyleIdx="1" presStyleCnt="9">
        <dgm:presLayoutVars>
          <dgm:chPref val="3"/>
        </dgm:presLayoutVars>
      </dgm:prSet>
      <dgm:spPr/>
    </dgm:pt>
    <dgm:pt modelId="{044DC7A6-1337-4BB7-948F-3759999F157E}" type="pres">
      <dgm:prSet presAssocID="{8FF0185C-D164-4312-80C3-AA9FABC2BA88}" presName="horzTwo" presStyleCnt="0"/>
      <dgm:spPr/>
    </dgm:pt>
    <dgm:pt modelId="{A3F17698-C287-4CE6-860C-84A1D1DA17E0}" type="pres">
      <dgm:prSet presAssocID="{DDDD260A-A214-4987-A15C-2B5C83C0641A}" presName="sibSpaceTwo" presStyleCnt="0"/>
      <dgm:spPr/>
    </dgm:pt>
    <dgm:pt modelId="{0195C4D4-A43B-4132-8DB0-864B68498796}" type="pres">
      <dgm:prSet presAssocID="{363C590E-0DA9-4A1D-881A-3B3B04620E31}" presName="vertTwo" presStyleCnt="0"/>
      <dgm:spPr/>
    </dgm:pt>
    <dgm:pt modelId="{773B0065-5738-4E11-AD61-C691B9FE87EC}" type="pres">
      <dgm:prSet presAssocID="{363C590E-0DA9-4A1D-881A-3B3B04620E31}" presName="txTwo" presStyleLbl="node2" presStyleIdx="2" presStyleCnt="9">
        <dgm:presLayoutVars>
          <dgm:chPref val="3"/>
        </dgm:presLayoutVars>
      </dgm:prSet>
      <dgm:spPr/>
    </dgm:pt>
    <dgm:pt modelId="{34856579-38FF-4545-BEA0-3CF5DA8AFC11}" type="pres">
      <dgm:prSet presAssocID="{363C590E-0DA9-4A1D-881A-3B3B04620E31}" presName="horzTwo" presStyleCnt="0"/>
      <dgm:spPr/>
    </dgm:pt>
    <dgm:pt modelId="{C2DFA977-23A8-4E2A-86C9-99E8B80497EB}" type="pres">
      <dgm:prSet presAssocID="{CA01CB9C-25B6-4ABD-B3D9-7C90665C0545}" presName="sibSpaceTwo" presStyleCnt="0"/>
      <dgm:spPr/>
    </dgm:pt>
    <dgm:pt modelId="{5A068CF4-CA71-44D7-A17C-3F7B781A1D31}" type="pres">
      <dgm:prSet presAssocID="{7839E877-E280-4345-BC77-6F876376CEF7}" presName="vertTwo" presStyleCnt="0"/>
      <dgm:spPr/>
    </dgm:pt>
    <dgm:pt modelId="{B93D7882-3FDA-4399-972D-0C109987C122}" type="pres">
      <dgm:prSet presAssocID="{7839E877-E280-4345-BC77-6F876376CEF7}" presName="txTwo" presStyleLbl="node2" presStyleIdx="3" presStyleCnt="9">
        <dgm:presLayoutVars>
          <dgm:chPref val="3"/>
        </dgm:presLayoutVars>
      </dgm:prSet>
      <dgm:spPr/>
    </dgm:pt>
    <dgm:pt modelId="{6BE92617-66F7-42D3-A935-E25EA43FE71D}" type="pres">
      <dgm:prSet presAssocID="{7839E877-E280-4345-BC77-6F876376CEF7}" presName="horzTwo" presStyleCnt="0"/>
      <dgm:spPr/>
    </dgm:pt>
    <dgm:pt modelId="{BE670114-F256-4EEF-BE42-D66598E2B068}" type="pres">
      <dgm:prSet presAssocID="{E863B676-8951-454A-AC61-074AD02AD2CD}" presName="sibSpaceTwo" presStyleCnt="0"/>
      <dgm:spPr/>
    </dgm:pt>
    <dgm:pt modelId="{8899DB39-7789-488C-8957-B0E3C1406964}" type="pres">
      <dgm:prSet presAssocID="{E47329D5-7DFD-44EF-AD75-F12CFDA9928B}" presName="vertTwo" presStyleCnt="0"/>
      <dgm:spPr/>
    </dgm:pt>
    <dgm:pt modelId="{D7497387-B6CD-451F-B48B-61AB58A20E8F}" type="pres">
      <dgm:prSet presAssocID="{E47329D5-7DFD-44EF-AD75-F12CFDA9928B}" presName="txTwo" presStyleLbl="node2" presStyleIdx="4" presStyleCnt="9">
        <dgm:presLayoutVars>
          <dgm:chPref val="3"/>
        </dgm:presLayoutVars>
      </dgm:prSet>
      <dgm:spPr/>
    </dgm:pt>
    <dgm:pt modelId="{E98FDBD1-D6B3-4C00-81CB-66620325AA15}" type="pres">
      <dgm:prSet presAssocID="{E47329D5-7DFD-44EF-AD75-F12CFDA9928B}" presName="horzTwo" presStyleCnt="0"/>
      <dgm:spPr/>
    </dgm:pt>
    <dgm:pt modelId="{9D9AD1F4-DD67-4A0F-A1D2-82D8F8ED14F8}" type="pres">
      <dgm:prSet presAssocID="{0180E311-3929-4416-8B54-15D8C3DEA95A}" presName="sibSpaceTwo" presStyleCnt="0"/>
      <dgm:spPr/>
    </dgm:pt>
    <dgm:pt modelId="{EFFA5D67-AB64-4F8C-A3D4-6BE2A7ABD060}" type="pres">
      <dgm:prSet presAssocID="{08F07649-C663-4B9D-B1F9-5855F00EB049}" presName="vertTwo" presStyleCnt="0"/>
      <dgm:spPr/>
    </dgm:pt>
    <dgm:pt modelId="{628B6D5B-4BFA-47EA-93D5-79E327D35292}" type="pres">
      <dgm:prSet presAssocID="{08F07649-C663-4B9D-B1F9-5855F00EB049}" presName="txTwo" presStyleLbl="node2" presStyleIdx="5" presStyleCnt="9">
        <dgm:presLayoutVars>
          <dgm:chPref val="3"/>
        </dgm:presLayoutVars>
      </dgm:prSet>
      <dgm:spPr/>
    </dgm:pt>
    <dgm:pt modelId="{75694A30-09D9-47A8-8067-E65869A48CFC}" type="pres">
      <dgm:prSet presAssocID="{08F07649-C663-4B9D-B1F9-5855F00EB049}" presName="horzTwo" presStyleCnt="0"/>
      <dgm:spPr/>
    </dgm:pt>
    <dgm:pt modelId="{E3AAB340-C06C-4498-B587-CF1E0881365C}" type="pres">
      <dgm:prSet presAssocID="{F87D703E-CA26-400D-9D1D-306D4C9B1FA8}" presName="sibSpaceTwo" presStyleCnt="0"/>
      <dgm:spPr/>
    </dgm:pt>
    <dgm:pt modelId="{D864FCFA-54E0-42FB-AA41-7EFA9393EB9F}" type="pres">
      <dgm:prSet presAssocID="{AC352544-C8F5-4362-8E69-5E2E89DC3B01}" presName="vertTwo" presStyleCnt="0"/>
      <dgm:spPr/>
    </dgm:pt>
    <dgm:pt modelId="{6AB94CD8-A86E-4FAF-A315-45F20EEC5231}" type="pres">
      <dgm:prSet presAssocID="{AC352544-C8F5-4362-8E69-5E2E89DC3B01}" presName="txTwo" presStyleLbl="node2" presStyleIdx="6" presStyleCnt="9">
        <dgm:presLayoutVars>
          <dgm:chPref val="3"/>
        </dgm:presLayoutVars>
      </dgm:prSet>
      <dgm:spPr/>
    </dgm:pt>
    <dgm:pt modelId="{7288930D-BA08-4B15-88EA-84BD197233C0}" type="pres">
      <dgm:prSet presAssocID="{AC352544-C8F5-4362-8E69-5E2E89DC3B01}" presName="horzTwo" presStyleCnt="0"/>
      <dgm:spPr/>
    </dgm:pt>
    <dgm:pt modelId="{9B81402F-0230-40A5-97D8-D7717725B454}" type="pres">
      <dgm:prSet presAssocID="{58D79B31-998E-40F4-A2EE-5A7869F0CE85}" presName="sibSpaceTwo" presStyleCnt="0"/>
      <dgm:spPr/>
    </dgm:pt>
    <dgm:pt modelId="{D30FED1A-09E9-48CD-A98E-F0CDA8F40388}" type="pres">
      <dgm:prSet presAssocID="{D48A6E98-41FC-4661-905F-1386D40D6A0F}" presName="vertTwo" presStyleCnt="0"/>
      <dgm:spPr/>
    </dgm:pt>
    <dgm:pt modelId="{53722982-E3DD-40BA-9BCF-B8A8F68FB468}" type="pres">
      <dgm:prSet presAssocID="{D48A6E98-41FC-4661-905F-1386D40D6A0F}" presName="txTwo" presStyleLbl="node2" presStyleIdx="7" presStyleCnt="9">
        <dgm:presLayoutVars>
          <dgm:chPref val="3"/>
        </dgm:presLayoutVars>
      </dgm:prSet>
      <dgm:spPr/>
    </dgm:pt>
    <dgm:pt modelId="{4CE5567A-7211-47F2-B1E8-EC8892EAF555}" type="pres">
      <dgm:prSet presAssocID="{D48A6E98-41FC-4661-905F-1386D40D6A0F}" presName="horzTwo" presStyleCnt="0"/>
      <dgm:spPr/>
    </dgm:pt>
    <dgm:pt modelId="{18BFF985-1578-4B0F-B49D-EE7ED7448196}" type="pres">
      <dgm:prSet presAssocID="{FB45EF6E-DBDB-417A-B97F-601516AD7235}" presName="sibSpaceTwo" presStyleCnt="0"/>
      <dgm:spPr/>
    </dgm:pt>
    <dgm:pt modelId="{65B0956F-C7AA-45FA-AECF-D8F1196CDEB7}" type="pres">
      <dgm:prSet presAssocID="{E3B42A87-9C6D-4A81-B84B-C89732A75601}" presName="vertTwo" presStyleCnt="0"/>
      <dgm:spPr/>
    </dgm:pt>
    <dgm:pt modelId="{B8214780-89DD-4364-A524-EB2B92DDCD88}" type="pres">
      <dgm:prSet presAssocID="{E3B42A87-9C6D-4A81-B84B-C89732A75601}" presName="txTwo" presStyleLbl="node2" presStyleIdx="8" presStyleCnt="9">
        <dgm:presLayoutVars>
          <dgm:chPref val="3"/>
        </dgm:presLayoutVars>
      </dgm:prSet>
      <dgm:spPr/>
    </dgm:pt>
    <dgm:pt modelId="{61096B30-260F-48D9-81DD-D7778FC7A5C4}" type="pres">
      <dgm:prSet presAssocID="{E3B42A87-9C6D-4A81-B84B-C89732A75601}" presName="horzTwo" presStyleCnt="0"/>
      <dgm:spPr/>
    </dgm:pt>
  </dgm:ptLst>
  <dgm:cxnLst>
    <dgm:cxn modelId="{88690E09-BB8E-48AF-9D0B-5DBB3FAB08F9}" srcId="{104C9A30-3D11-455A-BCF0-8DD3B4B4BDD1}" destId="{D48A6E98-41FC-4661-905F-1386D40D6A0F}" srcOrd="7" destOrd="0" parTransId="{421BF988-A4FA-4E01-A591-BC33D8626953}" sibTransId="{FB45EF6E-DBDB-417A-B97F-601516AD7235}"/>
    <dgm:cxn modelId="{E8BD410E-2374-4275-A234-52BD6A383F5E}" type="presOf" srcId="{7839E877-E280-4345-BC77-6F876376CEF7}" destId="{B93D7882-3FDA-4399-972D-0C109987C122}" srcOrd="0" destOrd="0" presId="urn:microsoft.com/office/officeart/2005/8/layout/hierarchy4"/>
    <dgm:cxn modelId="{35D55616-5404-4B70-A1E3-2E06566CA37C}" type="presOf" srcId="{8FF0185C-D164-4312-80C3-AA9FABC2BA88}" destId="{6091F3C2-1487-4432-988D-13E69147E734}" srcOrd="0" destOrd="0" presId="urn:microsoft.com/office/officeart/2005/8/layout/hierarchy4"/>
    <dgm:cxn modelId="{DCDABC2A-EEE0-4F7D-AFC1-454896B30E07}" srcId="{104C9A30-3D11-455A-BCF0-8DD3B4B4BDD1}" destId="{282AB2BD-0DD2-43A5-B78F-E183E9ACEC1F}" srcOrd="0" destOrd="0" parTransId="{8B045052-B8EB-4CB4-A19D-FFECA5E8780D}" sibTransId="{2B2A31E3-0DF8-44B0-A5F6-3C1CCE2EC2C7}"/>
    <dgm:cxn modelId="{07A6C62C-288E-45F5-BBA2-3D1C4AFE7E2D}" srcId="{104C9A30-3D11-455A-BCF0-8DD3B4B4BDD1}" destId="{AC352544-C8F5-4362-8E69-5E2E89DC3B01}" srcOrd="6" destOrd="0" parTransId="{182EDDFB-C812-43F9-A97E-42D0424D186D}" sibTransId="{58D79B31-998E-40F4-A2EE-5A7869F0CE85}"/>
    <dgm:cxn modelId="{5132582D-6765-427B-89CA-861179002A2A}" srcId="{104C9A30-3D11-455A-BCF0-8DD3B4B4BDD1}" destId="{E47329D5-7DFD-44EF-AD75-F12CFDA9928B}" srcOrd="4" destOrd="0" parTransId="{E06F8A39-8E6F-40B8-B444-8CF6D25D8F3F}" sibTransId="{0180E311-3929-4416-8B54-15D8C3DEA95A}"/>
    <dgm:cxn modelId="{967DF63A-0B41-4153-961B-59E58DF671E2}" type="presOf" srcId="{104C9A30-3D11-455A-BCF0-8DD3B4B4BDD1}" destId="{5524C529-CD17-4EB7-9A55-FF0621D86BC2}" srcOrd="0" destOrd="0" presId="urn:microsoft.com/office/officeart/2005/8/layout/hierarchy4"/>
    <dgm:cxn modelId="{7E161C5F-498C-4C1B-8D0A-4BE005CCAA66}" type="presOf" srcId="{E3B42A87-9C6D-4A81-B84B-C89732A75601}" destId="{B8214780-89DD-4364-A524-EB2B92DDCD88}" srcOrd="0" destOrd="0" presId="urn:microsoft.com/office/officeart/2005/8/layout/hierarchy4"/>
    <dgm:cxn modelId="{68046841-C2A3-4993-B028-44242E9FDC44}" type="presOf" srcId="{D48A6E98-41FC-4661-905F-1386D40D6A0F}" destId="{53722982-E3DD-40BA-9BCF-B8A8F68FB468}" srcOrd="0" destOrd="0" presId="urn:microsoft.com/office/officeart/2005/8/layout/hierarchy4"/>
    <dgm:cxn modelId="{8F49C444-31DD-43A5-99E8-BDB547D6E596}" srcId="{104C9A30-3D11-455A-BCF0-8DD3B4B4BDD1}" destId="{8FF0185C-D164-4312-80C3-AA9FABC2BA88}" srcOrd="1" destOrd="0" parTransId="{00620C9B-7109-4102-9D65-3AD2328067BE}" sibTransId="{DDDD260A-A214-4987-A15C-2B5C83C0641A}"/>
    <dgm:cxn modelId="{68AF1248-9141-4FBD-9B5B-C2C16713744F}" type="presOf" srcId="{363C590E-0DA9-4A1D-881A-3B3B04620E31}" destId="{773B0065-5738-4E11-AD61-C691B9FE87EC}" srcOrd="0" destOrd="0" presId="urn:microsoft.com/office/officeart/2005/8/layout/hierarchy4"/>
    <dgm:cxn modelId="{C06BF748-53C3-48F1-828D-51C153E2B73C}" srcId="{104C9A30-3D11-455A-BCF0-8DD3B4B4BDD1}" destId="{E3B42A87-9C6D-4A81-B84B-C89732A75601}" srcOrd="8" destOrd="0" parTransId="{FD21436A-BFBD-4976-BC23-8219CB5CD796}" sibTransId="{1A274F79-B678-4790-AC77-07DAE44B7065}"/>
    <dgm:cxn modelId="{1ED41E4E-4931-42F2-8874-05748CB456D1}" srcId="{104C9A30-3D11-455A-BCF0-8DD3B4B4BDD1}" destId="{7839E877-E280-4345-BC77-6F876376CEF7}" srcOrd="3" destOrd="0" parTransId="{90461E2A-0E43-46D6-B695-022D3C8F71CD}" sibTransId="{E863B676-8951-454A-AC61-074AD02AD2CD}"/>
    <dgm:cxn modelId="{53EF965A-C069-4FD7-9018-F2BD175640B1}" type="presOf" srcId="{AC352544-C8F5-4362-8E69-5E2E89DC3B01}" destId="{6AB94CD8-A86E-4FAF-A315-45F20EEC5231}" srcOrd="0" destOrd="0" presId="urn:microsoft.com/office/officeart/2005/8/layout/hierarchy4"/>
    <dgm:cxn modelId="{96F4E287-0540-4FC2-80A2-2C7EE46F44B7}" type="presOf" srcId="{E47329D5-7DFD-44EF-AD75-F12CFDA9928B}" destId="{D7497387-B6CD-451F-B48B-61AB58A20E8F}" srcOrd="0" destOrd="0" presId="urn:microsoft.com/office/officeart/2005/8/layout/hierarchy4"/>
    <dgm:cxn modelId="{7A577F98-2E55-41D8-A0F9-0BB42383612B}" srcId="{15D764AD-6FFA-4E93-BD7B-F0AD187B9F54}" destId="{104C9A30-3D11-455A-BCF0-8DD3B4B4BDD1}" srcOrd="0" destOrd="0" parTransId="{F041E9B7-6B58-45BE-936A-61C2376C6496}" sibTransId="{2569DF17-B323-461D-AA9C-0CAF7619C935}"/>
    <dgm:cxn modelId="{E96EBEA1-7AA0-432E-BCF6-F7A6FC323FAF}" type="presOf" srcId="{15D764AD-6FFA-4E93-BD7B-F0AD187B9F54}" destId="{2A975E3A-F7DE-4BB7-9ED7-BC0DF00DE64F}" srcOrd="0" destOrd="0" presId="urn:microsoft.com/office/officeart/2005/8/layout/hierarchy4"/>
    <dgm:cxn modelId="{6D594DAD-A138-457E-B50C-7899717DEA3D}" type="presOf" srcId="{282AB2BD-0DD2-43A5-B78F-E183E9ACEC1F}" destId="{739FC486-633A-45AD-8A93-05EF4ACDCB56}" srcOrd="0" destOrd="0" presId="urn:microsoft.com/office/officeart/2005/8/layout/hierarchy4"/>
    <dgm:cxn modelId="{9A13F8C0-2A06-4B45-AE9B-D1EB4C29B168}" srcId="{104C9A30-3D11-455A-BCF0-8DD3B4B4BDD1}" destId="{363C590E-0DA9-4A1D-881A-3B3B04620E31}" srcOrd="2" destOrd="0" parTransId="{285F9573-DE77-42F3-B332-ED1C14DF10F7}" sibTransId="{CA01CB9C-25B6-4ABD-B3D9-7C90665C0545}"/>
    <dgm:cxn modelId="{57C0F3C7-D555-4195-87BA-B6C9CA8B74C6}" srcId="{104C9A30-3D11-455A-BCF0-8DD3B4B4BDD1}" destId="{08F07649-C663-4B9D-B1F9-5855F00EB049}" srcOrd="5" destOrd="0" parTransId="{79860AF4-7FD6-4C90-A08E-74947F827809}" sibTransId="{F87D703E-CA26-400D-9D1D-306D4C9B1FA8}"/>
    <dgm:cxn modelId="{E4CFB3D4-E1C7-45B8-B398-5FFC070928AB}" type="presOf" srcId="{08F07649-C663-4B9D-B1F9-5855F00EB049}" destId="{628B6D5B-4BFA-47EA-93D5-79E327D35292}" srcOrd="0" destOrd="0" presId="urn:microsoft.com/office/officeart/2005/8/layout/hierarchy4"/>
    <dgm:cxn modelId="{2A4B83E1-1E1F-460E-844E-D6E09956B8EB}" type="presParOf" srcId="{2A975E3A-F7DE-4BB7-9ED7-BC0DF00DE64F}" destId="{B4C3C268-1C2B-4214-A99C-44FED60E4870}" srcOrd="0" destOrd="0" presId="urn:microsoft.com/office/officeart/2005/8/layout/hierarchy4"/>
    <dgm:cxn modelId="{D8A5F20E-2365-49FF-9152-951635C49391}" type="presParOf" srcId="{B4C3C268-1C2B-4214-A99C-44FED60E4870}" destId="{5524C529-CD17-4EB7-9A55-FF0621D86BC2}" srcOrd="0" destOrd="0" presId="urn:microsoft.com/office/officeart/2005/8/layout/hierarchy4"/>
    <dgm:cxn modelId="{D0F726F5-5678-476B-A615-285F95E5D1AC}" type="presParOf" srcId="{B4C3C268-1C2B-4214-A99C-44FED60E4870}" destId="{BA3AD46B-6F78-49CE-82B1-5628BAFD0030}" srcOrd="1" destOrd="0" presId="urn:microsoft.com/office/officeart/2005/8/layout/hierarchy4"/>
    <dgm:cxn modelId="{A81006ED-8A73-4AEE-830A-A6E9A03CC65C}" type="presParOf" srcId="{B4C3C268-1C2B-4214-A99C-44FED60E4870}" destId="{97B4A727-D5E0-4A30-A729-28F4512DB63F}" srcOrd="2" destOrd="0" presId="urn:microsoft.com/office/officeart/2005/8/layout/hierarchy4"/>
    <dgm:cxn modelId="{FA72637B-1946-4D12-A049-15FAD40A8713}" type="presParOf" srcId="{97B4A727-D5E0-4A30-A729-28F4512DB63F}" destId="{179B0024-0579-4CA1-8893-43F4BB801326}" srcOrd="0" destOrd="0" presId="urn:microsoft.com/office/officeart/2005/8/layout/hierarchy4"/>
    <dgm:cxn modelId="{30760645-A0E7-4468-B58D-9A3C46A25757}" type="presParOf" srcId="{179B0024-0579-4CA1-8893-43F4BB801326}" destId="{739FC486-633A-45AD-8A93-05EF4ACDCB56}" srcOrd="0" destOrd="0" presId="urn:microsoft.com/office/officeart/2005/8/layout/hierarchy4"/>
    <dgm:cxn modelId="{B112EFE7-39C3-4772-900E-A1EE6AAEADD8}" type="presParOf" srcId="{179B0024-0579-4CA1-8893-43F4BB801326}" destId="{68FD522E-A691-4CA5-9867-639B873E73C0}" srcOrd="1" destOrd="0" presId="urn:microsoft.com/office/officeart/2005/8/layout/hierarchy4"/>
    <dgm:cxn modelId="{AC8B1CCC-276D-47B0-8D63-169E6DC56B1B}" type="presParOf" srcId="{97B4A727-D5E0-4A30-A729-28F4512DB63F}" destId="{E6025792-7829-4C74-8393-9183DC37BD17}" srcOrd="1" destOrd="0" presId="urn:microsoft.com/office/officeart/2005/8/layout/hierarchy4"/>
    <dgm:cxn modelId="{E2A1986F-6F33-4B36-9CEA-F12470A1B599}" type="presParOf" srcId="{97B4A727-D5E0-4A30-A729-28F4512DB63F}" destId="{77887F2A-5E93-4CF0-BAC7-F7967184CAAE}" srcOrd="2" destOrd="0" presId="urn:microsoft.com/office/officeart/2005/8/layout/hierarchy4"/>
    <dgm:cxn modelId="{A3ECC32F-7AEF-4E7C-8A07-E1E99DB5DF59}" type="presParOf" srcId="{77887F2A-5E93-4CF0-BAC7-F7967184CAAE}" destId="{6091F3C2-1487-4432-988D-13E69147E734}" srcOrd="0" destOrd="0" presId="urn:microsoft.com/office/officeart/2005/8/layout/hierarchy4"/>
    <dgm:cxn modelId="{48BEC72E-300A-4257-B079-4B334AA6752A}" type="presParOf" srcId="{77887F2A-5E93-4CF0-BAC7-F7967184CAAE}" destId="{044DC7A6-1337-4BB7-948F-3759999F157E}" srcOrd="1" destOrd="0" presId="urn:microsoft.com/office/officeart/2005/8/layout/hierarchy4"/>
    <dgm:cxn modelId="{FDD895CE-999A-46AC-86FC-78F6E5B50A8E}" type="presParOf" srcId="{97B4A727-D5E0-4A30-A729-28F4512DB63F}" destId="{A3F17698-C287-4CE6-860C-84A1D1DA17E0}" srcOrd="3" destOrd="0" presId="urn:microsoft.com/office/officeart/2005/8/layout/hierarchy4"/>
    <dgm:cxn modelId="{B5929F60-B0DE-4399-ADF8-D2C70EBB61D4}" type="presParOf" srcId="{97B4A727-D5E0-4A30-A729-28F4512DB63F}" destId="{0195C4D4-A43B-4132-8DB0-864B68498796}" srcOrd="4" destOrd="0" presId="urn:microsoft.com/office/officeart/2005/8/layout/hierarchy4"/>
    <dgm:cxn modelId="{3009C3F5-AB6F-4ADD-8D76-18F9EE99E7A2}" type="presParOf" srcId="{0195C4D4-A43B-4132-8DB0-864B68498796}" destId="{773B0065-5738-4E11-AD61-C691B9FE87EC}" srcOrd="0" destOrd="0" presId="urn:microsoft.com/office/officeart/2005/8/layout/hierarchy4"/>
    <dgm:cxn modelId="{DF674D59-92D1-4A49-B01D-95F8EDCA83DF}" type="presParOf" srcId="{0195C4D4-A43B-4132-8DB0-864B68498796}" destId="{34856579-38FF-4545-BEA0-3CF5DA8AFC11}" srcOrd="1" destOrd="0" presId="urn:microsoft.com/office/officeart/2005/8/layout/hierarchy4"/>
    <dgm:cxn modelId="{738E297E-4915-4D0F-B2B7-02DEC35C5398}" type="presParOf" srcId="{97B4A727-D5E0-4A30-A729-28F4512DB63F}" destId="{C2DFA977-23A8-4E2A-86C9-99E8B80497EB}" srcOrd="5" destOrd="0" presId="urn:microsoft.com/office/officeart/2005/8/layout/hierarchy4"/>
    <dgm:cxn modelId="{24052D87-C1E1-4F39-BE9C-1C82902538BF}" type="presParOf" srcId="{97B4A727-D5E0-4A30-A729-28F4512DB63F}" destId="{5A068CF4-CA71-44D7-A17C-3F7B781A1D31}" srcOrd="6" destOrd="0" presId="urn:microsoft.com/office/officeart/2005/8/layout/hierarchy4"/>
    <dgm:cxn modelId="{813856C8-9798-463E-848A-D371A55E5E85}" type="presParOf" srcId="{5A068CF4-CA71-44D7-A17C-3F7B781A1D31}" destId="{B93D7882-3FDA-4399-972D-0C109987C122}" srcOrd="0" destOrd="0" presId="urn:microsoft.com/office/officeart/2005/8/layout/hierarchy4"/>
    <dgm:cxn modelId="{90D27F45-DB1C-42BC-BDBD-D2E3908E9CEA}" type="presParOf" srcId="{5A068CF4-CA71-44D7-A17C-3F7B781A1D31}" destId="{6BE92617-66F7-42D3-A935-E25EA43FE71D}" srcOrd="1" destOrd="0" presId="urn:microsoft.com/office/officeart/2005/8/layout/hierarchy4"/>
    <dgm:cxn modelId="{6D20599B-CDF0-46EF-A985-2D646BD70941}" type="presParOf" srcId="{97B4A727-D5E0-4A30-A729-28F4512DB63F}" destId="{BE670114-F256-4EEF-BE42-D66598E2B068}" srcOrd="7" destOrd="0" presId="urn:microsoft.com/office/officeart/2005/8/layout/hierarchy4"/>
    <dgm:cxn modelId="{A52CCF86-70CC-4B89-8D76-61D4569FD45E}" type="presParOf" srcId="{97B4A727-D5E0-4A30-A729-28F4512DB63F}" destId="{8899DB39-7789-488C-8957-B0E3C1406964}" srcOrd="8" destOrd="0" presId="urn:microsoft.com/office/officeart/2005/8/layout/hierarchy4"/>
    <dgm:cxn modelId="{E90E8137-BED2-47BC-A33E-18DDF89DA2CF}" type="presParOf" srcId="{8899DB39-7789-488C-8957-B0E3C1406964}" destId="{D7497387-B6CD-451F-B48B-61AB58A20E8F}" srcOrd="0" destOrd="0" presId="urn:microsoft.com/office/officeart/2005/8/layout/hierarchy4"/>
    <dgm:cxn modelId="{3D2C59D1-98EF-47EE-86D6-BAC92773C560}" type="presParOf" srcId="{8899DB39-7789-488C-8957-B0E3C1406964}" destId="{E98FDBD1-D6B3-4C00-81CB-66620325AA15}" srcOrd="1" destOrd="0" presId="urn:microsoft.com/office/officeart/2005/8/layout/hierarchy4"/>
    <dgm:cxn modelId="{B34DA278-0BC5-4D9F-9D8E-CAD23079E825}" type="presParOf" srcId="{97B4A727-D5E0-4A30-A729-28F4512DB63F}" destId="{9D9AD1F4-DD67-4A0F-A1D2-82D8F8ED14F8}" srcOrd="9" destOrd="0" presId="urn:microsoft.com/office/officeart/2005/8/layout/hierarchy4"/>
    <dgm:cxn modelId="{25EC4337-9374-4588-B1FF-2FA68ACFC51A}" type="presParOf" srcId="{97B4A727-D5E0-4A30-A729-28F4512DB63F}" destId="{EFFA5D67-AB64-4F8C-A3D4-6BE2A7ABD060}" srcOrd="10" destOrd="0" presId="urn:microsoft.com/office/officeart/2005/8/layout/hierarchy4"/>
    <dgm:cxn modelId="{633BB580-FF81-4D21-88C3-1FF39219130F}" type="presParOf" srcId="{EFFA5D67-AB64-4F8C-A3D4-6BE2A7ABD060}" destId="{628B6D5B-4BFA-47EA-93D5-79E327D35292}" srcOrd="0" destOrd="0" presId="urn:microsoft.com/office/officeart/2005/8/layout/hierarchy4"/>
    <dgm:cxn modelId="{8255DC65-4049-40FB-97D8-3F356670FFC7}" type="presParOf" srcId="{EFFA5D67-AB64-4F8C-A3D4-6BE2A7ABD060}" destId="{75694A30-09D9-47A8-8067-E65869A48CFC}" srcOrd="1" destOrd="0" presId="urn:microsoft.com/office/officeart/2005/8/layout/hierarchy4"/>
    <dgm:cxn modelId="{4D23244E-288E-4A0F-8429-7B4BA30DE89B}" type="presParOf" srcId="{97B4A727-D5E0-4A30-A729-28F4512DB63F}" destId="{E3AAB340-C06C-4498-B587-CF1E0881365C}" srcOrd="11" destOrd="0" presId="urn:microsoft.com/office/officeart/2005/8/layout/hierarchy4"/>
    <dgm:cxn modelId="{887B2726-176D-4E01-B7D6-CA37CE75E250}" type="presParOf" srcId="{97B4A727-D5E0-4A30-A729-28F4512DB63F}" destId="{D864FCFA-54E0-42FB-AA41-7EFA9393EB9F}" srcOrd="12" destOrd="0" presId="urn:microsoft.com/office/officeart/2005/8/layout/hierarchy4"/>
    <dgm:cxn modelId="{FA1F8FFE-B480-4F89-934C-AE7FF2CFFE75}" type="presParOf" srcId="{D864FCFA-54E0-42FB-AA41-7EFA9393EB9F}" destId="{6AB94CD8-A86E-4FAF-A315-45F20EEC5231}" srcOrd="0" destOrd="0" presId="urn:microsoft.com/office/officeart/2005/8/layout/hierarchy4"/>
    <dgm:cxn modelId="{6783E7BA-36F3-4769-890B-E541323F6983}" type="presParOf" srcId="{D864FCFA-54E0-42FB-AA41-7EFA9393EB9F}" destId="{7288930D-BA08-4B15-88EA-84BD197233C0}" srcOrd="1" destOrd="0" presId="urn:microsoft.com/office/officeart/2005/8/layout/hierarchy4"/>
    <dgm:cxn modelId="{9B18EA28-D458-4D5F-90FE-1816561CDE14}" type="presParOf" srcId="{97B4A727-D5E0-4A30-A729-28F4512DB63F}" destId="{9B81402F-0230-40A5-97D8-D7717725B454}" srcOrd="13" destOrd="0" presId="urn:microsoft.com/office/officeart/2005/8/layout/hierarchy4"/>
    <dgm:cxn modelId="{6E48AEE6-DB46-4D92-96C0-F85BE55AA133}" type="presParOf" srcId="{97B4A727-D5E0-4A30-A729-28F4512DB63F}" destId="{D30FED1A-09E9-48CD-A98E-F0CDA8F40388}" srcOrd="14" destOrd="0" presId="urn:microsoft.com/office/officeart/2005/8/layout/hierarchy4"/>
    <dgm:cxn modelId="{24879732-AF9E-421E-A107-C6E34DFEE832}" type="presParOf" srcId="{D30FED1A-09E9-48CD-A98E-F0CDA8F40388}" destId="{53722982-E3DD-40BA-9BCF-B8A8F68FB468}" srcOrd="0" destOrd="0" presId="urn:microsoft.com/office/officeart/2005/8/layout/hierarchy4"/>
    <dgm:cxn modelId="{52CEA657-BBA4-4D40-ACCE-065FDA94EF0A}" type="presParOf" srcId="{D30FED1A-09E9-48CD-A98E-F0CDA8F40388}" destId="{4CE5567A-7211-47F2-B1E8-EC8892EAF555}" srcOrd="1" destOrd="0" presId="urn:microsoft.com/office/officeart/2005/8/layout/hierarchy4"/>
    <dgm:cxn modelId="{AA22CF84-6AE7-45DE-A272-86BA5A247260}" type="presParOf" srcId="{97B4A727-D5E0-4A30-A729-28F4512DB63F}" destId="{18BFF985-1578-4B0F-B49D-EE7ED7448196}" srcOrd="15" destOrd="0" presId="urn:microsoft.com/office/officeart/2005/8/layout/hierarchy4"/>
    <dgm:cxn modelId="{00A4B2EC-E45E-41B9-8370-1D5971162499}" type="presParOf" srcId="{97B4A727-D5E0-4A30-A729-28F4512DB63F}" destId="{65B0956F-C7AA-45FA-AECF-D8F1196CDEB7}" srcOrd="16" destOrd="0" presId="urn:microsoft.com/office/officeart/2005/8/layout/hierarchy4"/>
    <dgm:cxn modelId="{5B49340D-F8AD-432B-AE34-CA6E93119E94}" type="presParOf" srcId="{65B0956F-C7AA-45FA-AECF-D8F1196CDEB7}" destId="{B8214780-89DD-4364-A524-EB2B92DDCD88}" srcOrd="0" destOrd="0" presId="urn:microsoft.com/office/officeart/2005/8/layout/hierarchy4"/>
    <dgm:cxn modelId="{A2F736F6-EE22-4CFA-A7F7-5F855935A34F}" type="presParOf" srcId="{65B0956F-C7AA-45FA-AECF-D8F1196CDEB7}" destId="{61096B30-260F-48D9-81DD-D7778FC7A5C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473C476A-A973-467F-BE09-5055A73981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81AECFCB-CA5F-482A-9613-41355C4DF558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pPr algn="ctr" rtl="0"/>
          <a:r>
            <a:rPr lang="en-US" b="1" dirty="0"/>
            <a:t>1 x TRF Ambassador  per cluster group</a:t>
          </a:r>
          <a:endParaRPr lang="en-AU" b="1" dirty="0"/>
        </a:p>
      </dgm:t>
    </dgm:pt>
    <dgm:pt modelId="{8E4EFF75-F48F-473A-82C2-01E9EB3DC35D}" type="parTrans" cxnId="{D9799CAB-8F13-4A2D-BA30-A603B5D85AC5}">
      <dgm:prSet/>
      <dgm:spPr/>
      <dgm:t>
        <a:bodyPr/>
        <a:lstStyle/>
        <a:p>
          <a:endParaRPr lang="en-AU"/>
        </a:p>
      </dgm:t>
    </dgm:pt>
    <dgm:pt modelId="{C201CA5E-DAEB-4052-A502-8B5B23D8B766}" type="sibTrans" cxnId="{D9799CAB-8F13-4A2D-BA30-A603B5D85AC5}">
      <dgm:prSet/>
      <dgm:spPr/>
      <dgm:t>
        <a:bodyPr/>
        <a:lstStyle/>
        <a:p>
          <a:endParaRPr lang="en-AU"/>
        </a:p>
      </dgm:t>
    </dgm:pt>
    <dgm:pt modelId="{E98D3454-A051-40D2-A0ED-3E1657E849AB}" type="pres">
      <dgm:prSet presAssocID="{473C476A-A973-467F-BE09-5055A739818D}" presName="linear" presStyleCnt="0">
        <dgm:presLayoutVars>
          <dgm:animLvl val="lvl"/>
          <dgm:resizeHandles val="exact"/>
        </dgm:presLayoutVars>
      </dgm:prSet>
      <dgm:spPr/>
    </dgm:pt>
    <dgm:pt modelId="{8AE7A6C6-2135-400B-B15A-BBB195E66EAF}" type="pres">
      <dgm:prSet presAssocID="{81AECFCB-CA5F-482A-9613-41355C4DF558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D9799CAB-8F13-4A2D-BA30-A603B5D85AC5}" srcId="{473C476A-A973-467F-BE09-5055A739818D}" destId="{81AECFCB-CA5F-482A-9613-41355C4DF558}" srcOrd="0" destOrd="0" parTransId="{8E4EFF75-F48F-473A-82C2-01E9EB3DC35D}" sibTransId="{C201CA5E-DAEB-4052-A502-8B5B23D8B766}"/>
    <dgm:cxn modelId="{B9A2A5CE-4348-4262-B87E-B9C9CAF723CE}" type="presOf" srcId="{473C476A-A973-467F-BE09-5055A739818D}" destId="{E98D3454-A051-40D2-A0ED-3E1657E849AB}" srcOrd="0" destOrd="0" presId="urn:microsoft.com/office/officeart/2005/8/layout/vList2"/>
    <dgm:cxn modelId="{4DB5EAD2-93FB-4293-B171-EE986A1C6106}" type="presOf" srcId="{81AECFCB-CA5F-482A-9613-41355C4DF558}" destId="{8AE7A6C6-2135-400B-B15A-BBB195E66EAF}" srcOrd="0" destOrd="0" presId="urn:microsoft.com/office/officeart/2005/8/layout/vList2"/>
    <dgm:cxn modelId="{5800111F-F413-4D27-B479-A36A7DFD0235}" type="presParOf" srcId="{E98D3454-A051-40D2-A0ED-3E1657E849AB}" destId="{8AE7A6C6-2135-400B-B15A-BBB195E66E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6B96A567-F49B-4565-88CA-9923273DBE7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C97733B7-1B3F-4611-A762-DE1CD890ADE8}">
      <dgm:prSet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dirty="0"/>
            <a:t>Use the Paul Harris Society Report as your Management Tool</a:t>
          </a:r>
          <a:endParaRPr lang="en-AU" dirty="0"/>
        </a:p>
      </dgm:t>
    </dgm:pt>
    <dgm:pt modelId="{F24918CA-1665-4371-9B07-6D0DFAF8F083}" type="parTrans" cxnId="{A88E90B1-8EB0-4E20-8DAB-0B5DCA63D937}">
      <dgm:prSet/>
      <dgm:spPr/>
      <dgm:t>
        <a:bodyPr/>
        <a:lstStyle/>
        <a:p>
          <a:endParaRPr lang="en-AU"/>
        </a:p>
      </dgm:t>
    </dgm:pt>
    <dgm:pt modelId="{569AA386-11F8-436B-98CE-02BE73282E27}" type="sibTrans" cxnId="{A88E90B1-8EB0-4E20-8DAB-0B5DCA63D937}">
      <dgm:prSet/>
      <dgm:spPr/>
      <dgm:t>
        <a:bodyPr/>
        <a:lstStyle/>
        <a:p>
          <a:endParaRPr lang="en-AU"/>
        </a:p>
      </dgm:t>
    </dgm:pt>
    <dgm:pt modelId="{DBF053B8-C98E-4585-86C9-6E1D1F3D34D4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dirty="0"/>
            <a:t>PHS is contributors  of </a:t>
          </a:r>
          <a:r>
            <a:rPr lang="en-US" baseline="30000" dirty="0"/>
            <a:t>US</a:t>
          </a:r>
          <a:r>
            <a:rPr lang="en-US" dirty="0"/>
            <a:t>$1000 or more annually </a:t>
          </a:r>
          <a:endParaRPr lang="en-AU" dirty="0"/>
        </a:p>
      </dgm:t>
    </dgm:pt>
    <dgm:pt modelId="{B90C55D0-1C23-49F6-94B1-34FF964021A1}" type="parTrans" cxnId="{039472A2-D948-4B26-B110-C1FE4E41548F}">
      <dgm:prSet/>
      <dgm:spPr/>
      <dgm:t>
        <a:bodyPr/>
        <a:lstStyle/>
        <a:p>
          <a:endParaRPr lang="en-AU"/>
        </a:p>
      </dgm:t>
    </dgm:pt>
    <dgm:pt modelId="{E15CE113-EA14-42EF-B3A8-447A993F5E4C}" type="sibTrans" cxnId="{039472A2-D948-4B26-B110-C1FE4E41548F}">
      <dgm:prSet/>
      <dgm:spPr/>
      <dgm:t>
        <a:bodyPr/>
        <a:lstStyle/>
        <a:p>
          <a:endParaRPr lang="en-AU"/>
        </a:p>
      </dgm:t>
    </dgm:pt>
    <dgm:pt modelId="{C8EC7351-6717-40FA-9366-80FD8135DCE5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dirty="0"/>
            <a:t>Contributions can be monthly, quarterly or annually.</a:t>
          </a:r>
          <a:endParaRPr lang="en-AU" dirty="0"/>
        </a:p>
      </dgm:t>
    </dgm:pt>
    <dgm:pt modelId="{C8F98D9A-2DA4-4C82-99B2-3A09E1501A8F}" type="parTrans" cxnId="{C2433419-F848-4690-9D1D-FB427931C0AB}">
      <dgm:prSet/>
      <dgm:spPr/>
      <dgm:t>
        <a:bodyPr/>
        <a:lstStyle/>
        <a:p>
          <a:endParaRPr lang="en-AU"/>
        </a:p>
      </dgm:t>
    </dgm:pt>
    <dgm:pt modelId="{F4477D36-1538-4091-BD45-ADD53F80CD9D}" type="sibTrans" cxnId="{C2433419-F848-4690-9D1D-FB427931C0AB}">
      <dgm:prSet/>
      <dgm:spPr/>
      <dgm:t>
        <a:bodyPr/>
        <a:lstStyle/>
        <a:p>
          <a:endParaRPr lang="en-AU"/>
        </a:p>
      </dgm:t>
    </dgm:pt>
    <dgm:pt modelId="{BF41DA51-2982-4339-930A-8F2FDBCB81F2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dirty="0"/>
            <a:t>A PHS is automatically a Sustaining Member and EREY member</a:t>
          </a:r>
          <a:endParaRPr lang="en-AU" dirty="0"/>
        </a:p>
      </dgm:t>
    </dgm:pt>
    <dgm:pt modelId="{14112C36-39FA-4891-8979-95325CE9CA6D}" type="parTrans" cxnId="{54646CA3-5996-4FCA-B35B-836245828742}">
      <dgm:prSet/>
      <dgm:spPr/>
      <dgm:t>
        <a:bodyPr/>
        <a:lstStyle/>
        <a:p>
          <a:endParaRPr lang="en-AU"/>
        </a:p>
      </dgm:t>
    </dgm:pt>
    <dgm:pt modelId="{92B5D9EA-A56E-4909-8581-94BD85445374}" type="sibTrans" cxnId="{54646CA3-5996-4FCA-B35B-836245828742}">
      <dgm:prSet/>
      <dgm:spPr/>
      <dgm:t>
        <a:bodyPr/>
        <a:lstStyle/>
        <a:p>
          <a:endParaRPr lang="en-AU"/>
        </a:p>
      </dgm:t>
    </dgm:pt>
    <dgm:pt modelId="{2D7C389C-95D1-46F0-9723-2B5D4AD4371E}">
      <dgm:prSet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dirty="0"/>
            <a:t>Contributions to Annual Fund, Polio or Approved Global Grant </a:t>
          </a:r>
          <a:endParaRPr lang="en-AU" b="1" dirty="0"/>
        </a:p>
      </dgm:t>
    </dgm:pt>
    <dgm:pt modelId="{C215A827-4F57-4AA6-B9D1-8C3F5CD4B7D2}" type="parTrans" cxnId="{AE5F34A3-00B5-41B4-B76B-D92E6F00772B}">
      <dgm:prSet/>
      <dgm:spPr/>
      <dgm:t>
        <a:bodyPr/>
        <a:lstStyle/>
        <a:p>
          <a:endParaRPr lang="en-AU"/>
        </a:p>
      </dgm:t>
    </dgm:pt>
    <dgm:pt modelId="{869A1D67-5822-4BA9-891D-EE04722C628D}" type="sibTrans" cxnId="{AE5F34A3-00B5-41B4-B76B-D92E6F00772B}">
      <dgm:prSet/>
      <dgm:spPr/>
      <dgm:t>
        <a:bodyPr/>
        <a:lstStyle/>
        <a:p>
          <a:endParaRPr lang="en-AU"/>
        </a:p>
      </dgm:t>
    </dgm:pt>
    <dgm:pt modelId="{509E4F7D-6793-4A92-BF0D-8E8BAA1B277C}" type="pres">
      <dgm:prSet presAssocID="{6B96A567-F49B-4565-88CA-9923273DBE75}" presName="Name0" presStyleCnt="0">
        <dgm:presLayoutVars>
          <dgm:dir/>
          <dgm:animLvl val="lvl"/>
          <dgm:resizeHandles val="exact"/>
        </dgm:presLayoutVars>
      </dgm:prSet>
      <dgm:spPr/>
    </dgm:pt>
    <dgm:pt modelId="{A857D183-0CF9-47CF-B133-E4FA93D635EE}" type="pres">
      <dgm:prSet presAssocID="{C97733B7-1B3F-4611-A762-DE1CD890ADE8}" presName="linNode" presStyleCnt="0"/>
      <dgm:spPr/>
    </dgm:pt>
    <dgm:pt modelId="{1E12AB93-0178-4560-BBFC-B05616007760}" type="pres">
      <dgm:prSet presAssocID="{C97733B7-1B3F-4611-A762-DE1CD890ADE8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C7D3D015-D9C0-43EC-8244-2AD7FB08E7FE}" type="pres">
      <dgm:prSet presAssocID="{C97733B7-1B3F-4611-A762-DE1CD890ADE8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3F5E8406-5C8E-41B9-99E1-ABB52122624E}" type="presOf" srcId="{2D7C389C-95D1-46F0-9723-2B5D4AD4371E}" destId="{C7D3D015-D9C0-43EC-8244-2AD7FB08E7FE}" srcOrd="0" destOrd="3" presId="urn:microsoft.com/office/officeart/2005/8/layout/vList5"/>
    <dgm:cxn modelId="{C2433419-F848-4690-9D1D-FB427931C0AB}" srcId="{C97733B7-1B3F-4611-A762-DE1CD890ADE8}" destId="{C8EC7351-6717-40FA-9366-80FD8135DCE5}" srcOrd="1" destOrd="0" parTransId="{C8F98D9A-2DA4-4C82-99B2-3A09E1501A8F}" sibTransId="{F4477D36-1538-4091-BD45-ADD53F80CD9D}"/>
    <dgm:cxn modelId="{8B81E168-3ADC-4735-B0B7-90E5171E1645}" type="presOf" srcId="{C97733B7-1B3F-4611-A762-DE1CD890ADE8}" destId="{1E12AB93-0178-4560-BBFC-B05616007760}" srcOrd="0" destOrd="0" presId="urn:microsoft.com/office/officeart/2005/8/layout/vList5"/>
    <dgm:cxn modelId="{5EAA4EA2-2D68-4BCB-855B-820290692C54}" type="presOf" srcId="{BF41DA51-2982-4339-930A-8F2FDBCB81F2}" destId="{C7D3D015-D9C0-43EC-8244-2AD7FB08E7FE}" srcOrd="0" destOrd="2" presId="urn:microsoft.com/office/officeart/2005/8/layout/vList5"/>
    <dgm:cxn modelId="{039472A2-D948-4B26-B110-C1FE4E41548F}" srcId="{C97733B7-1B3F-4611-A762-DE1CD890ADE8}" destId="{DBF053B8-C98E-4585-86C9-6E1D1F3D34D4}" srcOrd="0" destOrd="0" parTransId="{B90C55D0-1C23-49F6-94B1-34FF964021A1}" sibTransId="{E15CE113-EA14-42EF-B3A8-447A993F5E4C}"/>
    <dgm:cxn modelId="{AE5F34A3-00B5-41B4-B76B-D92E6F00772B}" srcId="{C97733B7-1B3F-4611-A762-DE1CD890ADE8}" destId="{2D7C389C-95D1-46F0-9723-2B5D4AD4371E}" srcOrd="3" destOrd="0" parTransId="{C215A827-4F57-4AA6-B9D1-8C3F5CD4B7D2}" sibTransId="{869A1D67-5822-4BA9-891D-EE04722C628D}"/>
    <dgm:cxn modelId="{54646CA3-5996-4FCA-B35B-836245828742}" srcId="{C97733B7-1B3F-4611-A762-DE1CD890ADE8}" destId="{BF41DA51-2982-4339-930A-8F2FDBCB81F2}" srcOrd="2" destOrd="0" parTransId="{14112C36-39FA-4891-8979-95325CE9CA6D}" sibTransId="{92B5D9EA-A56E-4909-8581-94BD85445374}"/>
    <dgm:cxn modelId="{A88E90B1-8EB0-4E20-8DAB-0B5DCA63D937}" srcId="{6B96A567-F49B-4565-88CA-9923273DBE75}" destId="{C97733B7-1B3F-4611-A762-DE1CD890ADE8}" srcOrd="0" destOrd="0" parTransId="{F24918CA-1665-4371-9B07-6D0DFAF8F083}" sibTransId="{569AA386-11F8-436B-98CE-02BE73282E27}"/>
    <dgm:cxn modelId="{9621CFF2-0D19-4C9D-A80D-12BF15EEDA3C}" type="presOf" srcId="{DBF053B8-C98E-4585-86C9-6E1D1F3D34D4}" destId="{C7D3D015-D9C0-43EC-8244-2AD7FB08E7FE}" srcOrd="0" destOrd="0" presId="urn:microsoft.com/office/officeart/2005/8/layout/vList5"/>
    <dgm:cxn modelId="{996E5AFC-A418-434B-8F15-96048FAADCC8}" type="presOf" srcId="{6B96A567-F49B-4565-88CA-9923273DBE75}" destId="{509E4F7D-6793-4A92-BF0D-8E8BAA1B277C}" srcOrd="0" destOrd="0" presId="urn:microsoft.com/office/officeart/2005/8/layout/vList5"/>
    <dgm:cxn modelId="{0B5FA1FD-3741-4616-8CF3-85E98358A651}" type="presOf" srcId="{C8EC7351-6717-40FA-9366-80FD8135DCE5}" destId="{C7D3D015-D9C0-43EC-8244-2AD7FB08E7FE}" srcOrd="0" destOrd="1" presId="urn:microsoft.com/office/officeart/2005/8/layout/vList5"/>
    <dgm:cxn modelId="{BBFA9333-3563-450C-A94C-9A1FF4D15C7F}" type="presParOf" srcId="{509E4F7D-6793-4A92-BF0D-8E8BAA1B277C}" destId="{A857D183-0CF9-47CF-B133-E4FA93D635EE}" srcOrd="0" destOrd="0" presId="urn:microsoft.com/office/officeart/2005/8/layout/vList5"/>
    <dgm:cxn modelId="{6317A5DC-97C4-4F64-B2E1-13188C918A56}" type="presParOf" srcId="{A857D183-0CF9-47CF-B133-E4FA93D635EE}" destId="{1E12AB93-0178-4560-BBFC-B05616007760}" srcOrd="0" destOrd="0" presId="urn:microsoft.com/office/officeart/2005/8/layout/vList5"/>
    <dgm:cxn modelId="{9937573E-81DC-4DFF-9E8B-E64A3B339FCC}" type="presParOf" srcId="{A857D183-0CF9-47CF-B133-E4FA93D635EE}" destId="{C7D3D015-D9C0-43EC-8244-2AD7FB08E7F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477D318E-3DBD-4C1C-9690-7FC7CBD9703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0E2A13C4-4498-4544-93DA-D5C1FF3C6A65}" type="pres">
      <dgm:prSet presAssocID="{477D318E-3DBD-4C1C-9690-7FC7CBD97030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107340E4-155A-478B-A569-E03D2ECFE859}" type="presOf" srcId="{477D318E-3DBD-4C1C-9690-7FC7CBD97030}" destId="{0E2A13C4-4498-4544-93DA-D5C1FF3C6A6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94C36BCC-7D13-4814-81ED-1E0ED22EBA4D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FFC0A4A0-DB14-43C9-86B4-4FB754957319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400" dirty="0"/>
            <a:t>Be a Paul Harris Society member</a:t>
          </a:r>
          <a:endParaRPr lang="en-AU" sz="1400" dirty="0"/>
        </a:p>
      </dgm:t>
    </dgm:pt>
    <dgm:pt modelId="{19912257-5B17-4287-A651-B03C58F0FEB3}" type="parTrans" cxnId="{C089693F-F2AD-44C7-8ED2-413198BD949E}">
      <dgm:prSet/>
      <dgm:spPr/>
      <dgm:t>
        <a:bodyPr/>
        <a:lstStyle/>
        <a:p>
          <a:endParaRPr lang="en-AU"/>
        </a:p>
      </dgm:t>
    </dgm:pt>
    <dgm:pt modelId="{C75B31CA-AB6D-4A37-B842-0BD249938500}" type="sibTrans" cxnId="{C089693F-F2AD-44C7-8ED2-413198BD949E}">
      <dgm:prSet/>
      <dgm:spPr/>
      <dgm:t>
        <a:bodyPr/>
        <a:lstStyle/>
        <a:p>
          <a:endParaRPr lang="en-AU"/>
        </a:p>
      </dgm:t>
    </dgm:pt>
    <dgm:pt modelId="{478B78B6-1ACA-41A4-87C5-82A198EFFE0B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400" dirty="0"/>
            <a:t>Manage District database on active Society members</a:t>
          </a:r>
          <a:endParaRPr lang="en-AU" sz="1400" dirty="0"/>
        </a:p>
      </dgm:t>
    </dgm:pt>
    <dgm:pt modelId="{F2266EE0-AC47-4780-A0D2-25442A80C09D}" type="parTrans" cxnId="{E69399BE-CFE2-486D-A45E-C6B8918C2B19}">
      <dgm:prSet/>
      <dgm:spPr/>
      <dgm:t>
        <a:bodyPr/>
        <a:lstStyle/>
        <a:p>
          <a:endParaRPr lang="en-AU"/>
        </a:p>
      </dgm:t>
    </dgm:pt>
    <dgm:pt modelId="{8AAC0FCC-F1C5-48F8-9218-91483105A174}" type="sibTrans" cxnId="{E69399BE-CFE2-486D-A45E-C6B8918C2B19}">
      <dgm:prSet/>
      <dgm:spPr/>
      <dgm:t>
        <a:bodyPr/>
        <a:lstStyle/>
        <a:p>
          <a:endParaRPr lang="en-AU"/>
        </a:p>
      </dgm:t>
    </dgm:pt>
    <dgm:pt modelId="{47BA6DA5-73C5-4BA2-8C05-2A54CEC6C8E1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400" dirty="0"/>
            <a:t>Know who is Monthly, quarterly and annual contributors</a:t>
          </a:r>
          <a:endParaRPr lang="en-AU" sz="1400" dirty="0"/>
        </a:p>
      </dgm:t>
    </dgm:pt>
    <dgm:pt modelId="{6FBBD603-65F8-4DD5-ACAD-29FC49E1FE7F}" type="parTrans" cxnId="{23F05284-CB66-4B6F-B8A5-156DC1BA3745}">
      <dgm:prSet/>
      <dgm:spPr/>
      <dgm:t>
        <a:bodyPr/>
        <a:lstStyle/>
        <a:p>
          <a:endParaRPr lang="en-AU"/>
        </a:p>
      </dgm:t>
    </dgm:pt>
    <dgm:pt modelId="{59C5A9CE-3DBD-4367-B284-E228FB5526FC}" type="sibTrans" cxnId="{23F05284-CB66-4B6F-B8A5-156DC1BA3745}">
      <dgm:prSet/>
      <dgm:spPr/>
      <dgm:t>
        <a:bodyPr/>
        <a:lstStyle/>
        <a:p>
          <a:endParaRPr lang="en-AU"/>
        </a:p>
      </dgm:t>
    </dgm:pt>
    <dgm:pt modelId="{041A1072-CE1B-4571-B737-6B57E63AE5DB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400" dirty="0"/>
            <a:t>Send reminder email to annual contributors</a:t>
          </a:r>
          <a:endParaRPr lang="en-AU" sz="1400" dirty="0"/>
        </a:p>
      </dgm:t>
    </dgm:pt>
    <dgm:pt modelId="{46A9C42E-3E1D-4A1D-BD47-FC43507258A6}" type="parTrans" cxnId="{17B00553-73FB-4903-9F32-2084928B45D3}">
      <dgm:prSet/>
      <dgm:spPr/>
      <dgm:t>
        <a:bodyPr/>
        <a:lstStyle/>
        <a:p>
          <a:endParaRPr lang="en-AU"/>
        </a:p>
      </dgm:t>
    </dgm:pt>
    <dgm:pt modelId="{26790B58-9F85-456F-9194-0941544D1220}" type="sibTrans" cxnId="{17B00553-73FB-4903-9F32-2084928B45D3}">
      <dgm:prSet/>
      <dgm:spPr/>
      <dgm:t>
        <a:bodyPr/>
        <a:lstStyle/>
        <a:p>
          <a:endParaRPr lang="en-AU"/>
        </a:p>
      </dgm:t>
    </dgm:pt>
    <dgm:pt modelId="{720DA127-5AD2-4E66-8FD1-85C60DDD0C91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algn="l" rtl="0"/>
          <a:endParaRPr lang="en-US" sz="1100" dirty="0"/>
        </a:p>
        <a:p>
          <a:pPr algn="ctr" rtl="0"/>
          <a:r>
            <a:rPr lang="en-US" sz="1100" dirty="0"/>
            <a:t>Remind monthly and quarterly contributing members of variations to the exchange rate.</a:t>
          </a:r>
          <a:endParaRPr lang="en-AU" sz="1100" dirty="0"/>
        </a:p>
      </dgm:t>
    </dgm:pt>
    <dgm:pt modelId="{6CD06D8C-9D94-4675-9F63-9B7C5360DF44}" type="parTrans" cxnId="{8E1051CA-F81D-4C77-8AC2-30886EDDF601}">
      <dgm:prSet/>
      <dgm:spPr/>
      <dgm:t>
        <a:bodyPr/>
        <a:lstStyle/>
        <a:p>
          <a:endParaRPr lang="en-AU"/>
        </a:p>
      </dgm:t>
    </dgm:pt>
    <dgm:pt modelId="{C6E9AA79-53F5-4A7F-9D97-E8D20D8A31FC}" type="sibTrans" cxnId="{8E1051CA-F81D-4C77-8AC2-30886EDDF601}">
      <dgm:prSet/>
      <dgm:spPr/>
      <dgm:t>
        <a:bodyPr/>
        <a:lstStyle/>
        <a:p>
          <a:endParaRPr lang="en-AU"/>
        </a:p>
      </dgm:t>
    </dgm:pt>
    <dgm:pt modelId="{CAED9E51-F0EE-41C6-B92C-563B43EEFAB8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algn="l" rtl="0"/>
          <a:r>
            <a:rPr lang="en-US" sz="1000" b="1" dirty="0"/>
            <a:t>A$100 per month need to adjust to A$110 under current rate</a:t>
          </a:r>
          <a:endParaRPr lang="en-AU" sz="1000" b="1" dirty="0"/>
        </a:p>
      </dgm:t>
    </dgm:pt>
    <dgm:pt modelId="{7969BFE0-BA0C-4BE8-B4CF-18AA054C9FEE}" type="parTrans" cxnId="{359D54E6-E6DB-499A-94B9-2F67D314CFA5}">
      <dgm:prSet/>
      <dgm:spPr/>
      <dgm:t>
        <a:bodyPr/>
        <a:lstStyle/>
        <a:p>
          <a:endParaRPr lang="en-AU"/>
        </a:p>
      </dgm:t>
    </dgm:pt>
    <dgm:pt modelId="{A29B3AE8-DE4C-4A1B-B0E4-16AE7178CD92}" type="sibTrans" cxnId="{359D54E6-E6DB-499A-94B9-2F67D314CFA5}">
      <dgm:prSet/>
      <dgm:spPr/>
      <dgm:t>
        <a:bodyPr/>
        <a:lstStyle/>
        <a:p>
          <a:endParaRPr lang="en-AU"/>
        </a:p>
      </dgm:t>
    </dgm:pt>
    <dgm:pt modelId="{3E69F965-DBB7-4FAC-BF7E-96D5600F09EA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/>
            <a:t>Organise in conjunction with DRFC a Society recognition annual dinner</a:t>
          </a:r>
          <a:endParaRPr lang="en-AU"/>
        </a:p>
      </dgm:t>
    </dgm:pt>
    <dgm:pt modelId="{29F0D632-FBAE-423C-9EF3-75190BD68355}" type="parTrans" cxnId="{4A42478F-2D3F-4A4F-87C2-B5148236AC10}">
      <dgm:prSet/>
      <dgm:spPr/>
      <dgm:t>
        <a:bodyPr/>
        <a:lstStyle/>
        <a:p>
          <a:endParaRPr lang="en-AU"/>
        </a:p>
      </dgm:t>
    </dgm:pt>
    <dgm:pt modelId="{81DB7854-E092-4E8D-8395-CA9C2E29ED0D}" type="sibTrans" cxnId="{4A42478F-2D3F-4A4F-87C2-B5148236AC10}">
      <dgm:prSet/>
      <dgm:spPr/>
      <dgm:t>
        <a:bodyPr/>
        <a:lstStyle/>
        <a:p>
          <a:endParaRPr lang="en-AU"/>
        </a:p>
      </dgm:t>
    </dgm:pt>
    <dgm:pt modelId="{E2FAAF8E-B693-4D1A-B40F-2BADA41B6540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600" dirty="0"/>
            <a:t>Be an active member of the District Foundation Team.</a:t>
          </a:r>
          <a:endParaRPr lang="en-AU" sz="1600" dirty="0"/>
        </a:p>
      </dgm:t>
    </dgm:pt>
    <dgm:pt modelId="{5E23482F-510E-4FC1-9DC6-1B52E681632D}" type="parTrans" cxnId="{E14F207C-2FD9-4391-BD6A-4D12510C4BC4}">
      <dgm:prSet/>
      <dgm:spPr/>
      <dgm:t>
        <a:bodyPr/>
        <a:lstStyle/>
        <a:p>
          <a:endParaRPr lang="en-AU"/>
        </a:p>
      </dgm:t>
    </dgm:pt>
    <dgm:pt modelId="{F862ED7D-B985-4E32-85B4-0054FFEEB233}" type="sibTrans" cxnId="{E14F207C-2FD9-4391-BD6A-4D12510C4BC4}">
      <dgm:prSet/>
      <dgm:spPr/>
      <dgm:t>
        <a:bodyPr/>
        <a:lstStyle/>
        <a:p>
          <a:endParaRPr lang="en-AU"/>
        </a:p>
      </dgm:t>
    </dgm:pt>
    <dgm:pt modelId="{A204DF00-A0FF-442C-97B2-C3445D97B5C8}" type="pres">
      <dgm:prSet presAssocID="{94C36BCC-7D13-4814-81ED-1E0ED22EBA4D}" presName="CompostProcess" presStyleCnt="0">
        <dgm:presLayoutVars>
          <dgm:dir/>
          <dgm:resizeHandles val="exact"/>
        </dgm:presLayoutVars>
      </dgm:prSet>
      <dgm:spPr/>
    </dgm:pt>
    <dgm:pt modelId="{5CE9A4CF-A985-4487-8352-0612B13CCBFC}" type="pres">
      <dgm:prSet presAssocID="{94C36BCC-7D13-4814-81ED-1E0ED22EBA4D}" presName="arrow" presStyleLbl="bgShp" presStyleIdx="0" presStyleCnt="1"/>
      <dgm:spPr>
        <a:solidFill>
          <a:schemeClr val="bg1">
            <a:lumMod val="85000"/>
          </a:schemeClr>
        </a:solidFill>
      </dgm:spPr>
    </dgm:pt>
    <dgm:pt modelId="{FBF7AAC5-7FA6-46D2-B9E5-FCA667E02ECA}" type="pres">
      <dgm:prSet presAssocID="{94C36BCC-7D13-4814-81ED-1E0ED22EBA4D}" presName="linearProcess" presStyleCnt="0"/>
      <dgm:spPr/>
    </dgm:pt>
    <dgm:pt modelId="{D476ADA0-8197-4741-99EE-938ED7C58C85}" type="pres">
      <dgm:prSet presAssocID="{FFC0A4A0-DB14-43C9-86B4-4FB754957319}" presName="textNode" presStyleLbl="node1" presStyleIdx="0" presStyleCnt="7">
        <dgm:presLayoutVars>
          <dgm:bulletEnabled val="1"/>
        </dgm:presLayoutVars>
      </dgm:prSet>
      <dgm:spPr/>
    </dgm:pt>
    <dgm:pt modelId="{6DC43695-277B-479A-900E-1B6015B28A1B}" type="pres">
      <dgm:prSet presAssocID="{C75B31CA-AB6D-4A37-B842-0BD249938500}" presName="sibTrans" presStyleCnt="0"/>
      <dgm:spPr/>
    </dgm:pt>
    <dgm:pt modelId="{84A19C8A-36A2-4A7A-8743-6A96EAC58E39}" type="pres">
      <dgm:prSet presAssocID="{478B78B6-1ACA-41A4-87C5-82A198EFFE0B}" presName="textNode" presStyleLbl="node1" presStyleIdx="1" presStyleCnt="7">
        <dgm:presLayoutVars>
          <dgm:bulletEnabled val="1"/>
        </dgm:presLayoutVars>
      </dgm:prSet>
      <dgm:spPr/>
    </dgm:pt>
    <dgm:pt modelId="{D2FE830A-9C8F-4D63-A235-8B369ACDD413}" type="pres">
      <dgm:prSet presAssocID="{8AAC0FCC-F1C5-48F8-9218-91483105A174}" presName="sibTrans" presStyleCnt="0"/>
      <dgm:spPr/>
    </dgm:pt>
    <dgm:pt modelId="{70E12DC2-720B-490D-A167-B952C3FC6A30}" type="pres">
      <dgm:prSet presAssocID="{47BA6DA5-73C5-4BA2-8C05-2A54CEC6C8E1}" presName="textNode" presStyleLbl="node1" presStyleIdx="2" presStyleCnt="7">
        <dgm:presLayoutVars>
          <dgm:bulletEnabled val="1"/>
        </dgm:presLayoutVars>
      </dgm:prSet>
      <dgm:spPr/>
    </dgm:pt>
    <dgm:pt modelId="{7FA6F1C2-9045-4C20-8C66-BFF366A1A617}" type="pres">
      <dgm:prSet presAssocID="{59C5A9CE-3DBD-4367-B284-E228FB5526FC}" presName="sibTrans" presStyleCnt="0"/>
      <dgm:spPr/>
    </dgm:pt>
    <dgm:pt modelId="{FA00B99C-1685-419F-B8D1-4137B3A4146D}" type="pres">
      <dgm:prSet presAssocID="{041A1072-CE1B-4571-B737-6B57E63AE5DB}" presName="textNode" presStyleLbl="node1" presStyleIdx="3" presStyleCnt="7">
        <dgm:presLayoutVars>
          <dgm:bulletEnabled val="1"/>
        </dgm:presLayoutVars>
      </dgm:prSet>
      <dgm:spPr/>
    </dgm:pt>
    <dgm:pt modelId="{B61654DF-46A3-4D35-A3AA-443BA269C231}" type="pres">
      <dgm:prSet presAssocID="{26790B58-9F85-456F-9194-0941544D1220}" presName="sibTrans" presStyleCnt="0"/>
      <dgm:spPr/>
    </dgm:pt>
    <dgm:pt modelId="{A7B19021-97FC-45DF-94BC-48486FE3CFB9}" type="pres">
      <dgm:prSet presAssocID="{720DA127-5AD2-4E66-8FD1-85C60DDD0C91}" presName="textNode" presStyleLbl="node1" presStyleIdx="4" presStyleCnt="7">
        <dgm:presLayoutVars>
          <dgm:bulletEnabled val="1"/>
        </dgm:presLayoutVars>
      </dgm:prSet>
      <dgm:spPr/>
    </dgm:pt>
    <dgm:pt modelId="{B96F8829-A862-4664-A8FC-3402598E6A19}" type="pres">
      <dgm:prSet presAssocID="{C6E9AA79-53F5-4A7F-9D97-E8D20D8A31FC}" presName="sibTrans" presStyleCnt="0"/>
      <dgm:spPr/>
    </dgm:pt>
    <dgm:pt modelId="{022BA4EC-5486-418F-9979-9D134D0CB23B}" type="pres">
      <dgm:prSet presAssocID="{3E69F965-DBB7-4FAC-BF7E-96D5600F09EA}" presName="textNode" presStyleLbl="node1" presStyleIdx="5" presStyleCnt="7">
        <dgm:presLayoutVars>
          <dgm:bulletEnabled val="1"/>
        </dgm:presLayoutVars>
      </dgm:prSet>
      <dgm:spPr/>
    </dgm:pt>
    <dgm:pt modelId="{66C3ABC0-D286-435D-A3A6-43745A195286}" type="pres">
      <dgm:prSet presAssocID="{81DB7854-E092-4E8D-8395-CA9C2E29ED0D}" presName="sibTrans" presStyleCnt="0"/>
      <dgm:spPr/>
    </dgm:pt>
    <dgm:pt modelId="{B16B7FBD-280B-49C6-80DE-67CBEA049165}" type="pres">
      <dgm:prSet presAssocID="{E2FAAF8E-B693-4D1A-B40F-2BADA41B6540}" presName="textNode" presStyleLbl="node1" presStyleIdx="6" presStyleCnt="7">
        <dgm:presLayoutVars>
          <dgm:bulletEnabled val="1"/>
        </dgm:presLayoutVars>
      </dgm:prSet>
      <dgm:spPr/>
    </dgm:pt>
  </dgm:ptLst>
  <dgm:cxnLst>
    <dgm:cxn modelId="{C3735813-B2DD-4BB4-BADB-1B3FEF52E63D}" type="presOf" srcId="{041A1072-CE1B-4571-B737-6B57E63AE5DB}" destId="{FA00B99C-1685-419F-B8D1-4137B3A4146D}" srcOrd="0" destOrd="0" presId="urn:microsoft.com/office/officeart/2005/8/layout/hProcess9"/>
    <dgm:cxn modelId="{C089693F-F2AD-44C7-8ED2-413198BD949E}" srcId="{94C36BCC-7D13-4814-81ED-1E0ED22EBA4D}" destId="{FFC0A4A0-DB14-43C9-86B4-4FB754957319}" srcOrd="0" destOrd="0" parTransId="{19912257-5B17-4287-A651-B03C58F0FEB3}" sibTransId="{C75B31CA-AB6D-4A37-B842-0BD249938500}"/>
    <dgm:cxn modelId="{2A251261-7EA2-45A1-91D1-683206747F1A}" type="presOf" srcId="{94C36BCC-7D13-4814-81ED-1E0ED22EBA4D}" destId="{A204DF00-A0FF-442C-97B2-C3445D97B5C8}" srcOrd="0" destOrd="0" presId="urn:microsoft.com/office/officeart/2005/8/layout/hProcess9"/>
    <dgm:cxn modelId="{DB236C67-ED08-4782-B940-BE97419030E0}" type="presOf" srcId="{3E69F965-DBB7-4FAC-BF7E-96D5600F09EA}" destId="{022BA4EC-5486-418F-9979-9D134D0CB23B}" srcOrd="0" destOrd="0" presId="urn:microsoft.com/office/officeart/2005/8/layout/hProcess9"/>
    <dgm:cxn modelId="{17B00553-73FB-4903-9F32-2084928B45D3}" srcId="{94C36BCC-7D13-4814-81ED-1E0ED22EBA4D}" destId="{041A1072-CE1B-4571-B737-6B57E63AE5DB}" srcOrd="3" destOrd="0" parTransId="{46A9C42E-3E1D-4A1D-BD47-FC43507258A6}" sibTransId="{26790B58-9F85-456F-9194-0941544D1220}"/>
    <dgm:cxn modelId="{D32DAC53-F041-4E01-B729-951C1A59A382}" type="presOf" srcId="{E2FAAF8E-B693-4D1A-B40F-2BADA41B6540}" destId="{B16B7FBD-280B-49C6-80DE-67CBEA049165}" srcOrd="0" destOrd="0" presId="urn:microsoft.com/office/officeart/2005/8/layout/hProcess9"/>
    <dgm:cxn modelId="{E14F207C-2FD9-4391-BD6A-4D12510C4BC4}" srcId="{94C36BCC-7D13-4814-81ED-1E0ED22EBA4D}" destId="{E2FAAF8E-B693-4D1A-B40F-2BADA41B6540}" srcOrd="6" destOrd="0" parTransId="{5E23482F-510E-4FC1-9DC6-1B52E681632D}" sibTransId="{F862ED7D-B985-4E32-85B4-0054FFEEB233}"/>
    <dgm:cxn modelId="{23F05284-CB66-4B6F-B8A5-156DC1BA3745}" srcId="{94C36BCC-7D13-4814-81ED-1E0ED22EBA4D}" destId="{47BA6DA5-73C5-4BA2-8C05-2A54CEC6C8E1}" srcOrd="2" destOrd="0" parTransId="{6FBBD603-65F8-4DD5-ACAD-29FC49E1FE7F}" sibTransId="{59C5A9CE-3DBD-4367-B284-E228FB5526FC}"/>
    <dgm:cxn modelId="{4A42478F-2D3F-4A4F-87C2-B5148236AC10}" srcId="{94C36BCC-7D13-4814-81ED-1E0ED22EBA4D}" destId="{3E69F965-DBB7-4FAC-BF7E-96D5600F09EA}" srcOrd="5" destOrd="0" parTransId="{29F0D632-FBAE-423C-9EF3-75190BD68355}" sibTransId="{81DB7854-E092-4E8D-8395-CA9C2E29ED0D}"/>
    <dgm:cxn modelId="{B75CD598-4E68-464F-8812-DED852F09327}" type="presOf" srcId="{CAED9E51-F0EE-41C6-B92C-563B43EEFAB8}" destId="{A7B19021-97FC-45DF-94BC-48486FE3CFB9}" srcOrd="0" destOrd="1" presId="urn:microsoft.com/office/officeart/2005/8/layout/hProcess9"/>
    <dgm:cxn modelId="{76E631A9-4691-4EF2-A6B7-3BA141424D9F}" type="presOf" srcId="{FFC0A4A0-DB14-43C9-86B4-4FB754957319}" destId="{D476ADA0-8197-4741-99EE-938ED7C58C85}" srcOrd="0" destOrd="0" presId="urn:microsoft.com/office/officeart/2005/8/layout/hProcess9"/>
    <dgm:cxn modelId="{F2E04CB6-CC69-4923-984D-CC9CB2FC7A99}" type="presOf" srcId="{720DA127-5AD2-4E66-8FD1-85C60DDD0C91}" destId="{A7B19021-97FC-45DF-94BC-48486FE3CFB9}" srcOrd="0" destOrd="0" presId="urn:microsoft.com/office/officeart/2005/8/layout/hProcess9"/>
    <dgm:cxn modelId="{08B3A4BC-6F73-4265-A93E-E934DBE208B4}" type="presOf" srcId="{47BA6DA5-73C5-4BA2-8C05-2A54CEC6C8E1}" destId="{70E12DC2-720B-490D-A167-B952C3FC6A30}" srcOrd="0" destOrd="0" presId="urn:microsoft.com/office/officeart/2005/8/layout/hProcess9"/>
    <dgm:cxn modelId="{E69399BE-CFE2-486D-A45E-C6B8918C2B19}" srcId="{94C36BCC-7D13-4814-81ED-1E0ED22EBA4D}" destId="{478B78B6-1ACA-41A4-87C5-82A198EFFE0B}" srcOrd="1" destOrd="0" parTransId="{F2266EE0-AC47-4780-A0D2-25442A80C09D}" sibTransId="{8AAC0FCC-F1C5-48F8-9218-91483105A174}"/>
    <dgm:cxn modelId="{8E1051CA-F81D-4C77-8AC2-30886EDDF601}" srcId="{94C36BCC-7D13-4814-81ED-1E0ED22EBA4D}" destId="{720DA127-5AD2-4E66-8FD1-85C60DDD0C91}" srcOrd="4" destOrd="0" parTransId="{6CD06D8C-9D94-4675-9F63-9B7C5360DF44}" sibTransId="{C6E9AA79-53F5-4A7F-9D97-E8D20D8A31FC}"/>
    <dgm:cxn modelId="{DCCC3ECC-624B-4329-9CB3-27DB870B1921}" type="presOf" srcId="{478B78B6-1ACA-41A4-87C5-82A198EFFE0B}" destId="{84A19C8A-36A2-4A7A-8743-6A96EAC58E39}" srcOrd="0" destOrd="0" presId="urn:microsoft.com/office/officeart/2005/8/layout/hProcess9"/>
    <dgm:cxn modelId="{359D54E6-E6DB-499A-94B9-2F67D314CFA5}" srcId="{720DA127-5AD2-4E66-8FD1-85C60DDD0C91}" destId="{CAED9E51-F0EE-41C6-B92C-563B43EEFAB8}" srcOrd="0" destOrd="0" parTransId="{7969BFE0-BA0C-4BE8-B4CF-18AA054C9FEE}" sibTransId="{A29B3AE8-DE4C-4A1B-B0E4-16AE7178CD92}"/>
    <dgm:cxn modelId="{AAA5672F-4193-4932-98CB-C82CDF422D87}" type="presParOf" srcId="{A204DF00-A0FF-442C-97B2-C3445D97B5C8}" destId="{5CE9A4CF-A985-4487-8352-0612B13CCBFC}" srcOrd="0" destOrd="0" presId="urn:microsoft.com/office/officeart/2005/8/layout/hProcess9"/>
    <dgm:cxn modelId="{15ECDECA-8286-426B-861E-2643F07C3AB4}" type="presParOf" srcId="{A204DF00-A0FF-442C-97B2-C3445D97B5C8}" destId="{FBF7AAC5-7FA6-46D2-B9E5-FCA667E02ECA}" srcOrd="1" destOrd="0" presId="urn:microsoft.com/office/officeart/2005/8/layout/hProcess9"/>
    <dgm:cxn modelId="{741B20F1-8DA3-49AC-9954-A6E3800CFBA3}" type="presParOf" srcId="{FBF7AAC5-7FA6-46D2-B9E5-FCA667E02ECA}" destId="{D476ADA0-8197-4741-99EE-938ED7C58C85}" srcOrd="0" destOrd="0" presId="urn:microsoft.com/office/officeart/2005/8/layout/hProcess9"/>
    <dgm:cxn modelId="{4C5DE598-3C85-43F3-8934-EE1317F11A4D}" type="presParOf" srcId="{FBF7AAC5-7FA6-46D2-B9E5-FCA667E02ECA}" destId="{6DC43695-277B-479A-900E-1B6015B28A1B}" srcOrd="1" destOrd="0" presId="urn:microsoft.com/office/officeart/2005/8/layout/hProcess9"/>
    <dgm:cxn modelId="{90363456-A384-4511-9598-2F7D084EBC67}" type="presParOf" srcId="{FBF7AAC5-7FA6-46D2-B9E5-FCA667E02ECA}" destId="{84A19C8A-36A2-4A7A-8743-6A96EAC58E39}" srcOrd="2" destOrd="0" presId="urn:microsoft.com/office/officeart/2005/8/layout/hProcess9"/>
    <dgm:cxn modelId="{5538080B-DE76-46D6-8E6A-49915F2CB619}" type="presParOf" srcId="{FBF7AAC5-7FA6-46D2-B9E5-FCA667E02ECA}" destId="{D2FE830A-9C8F-4D63-A235-8B369ACDD413}" srcOrd="3" destOrd="0" presId="urn:microsoft.com/office/officeart/2005/8/layout/hProcess9"/>
    <dgm:cxn modelId="{F2E02B58-484B-42DD-A56B-88B293628E8C}" type="presParOf" srcId="{FBF7AAC5-7FA6-46D2-B9E5-FCA667E02ECA}" destId="{70E12DC2-720B-490D-A167-B952C3FC6A30}" srcOrd="4" destOrd="0" presId="urn:microsoft.com/office/officeart/2005/8/layout/hProcess9"/>
    <dgm:cxn modelId="{8B9F5D46-A181-490C-8CEF-9A229EF828B1}" type="presParOf" srcId="{FBF7AAC5-7FA6-46D2-B9E5-FCA667E02ECA}" destId="{7FA6F1C2-9045-4C20-8C66-BFF366A1A617}" srcOrd="5" destOrd="0" presId="urn:microsoft.com/office/officeart/2005/8/layout/hProcess9"/>
    <dgm:cxn modelId="{7F91857E-390B-482B-BE7A-9B67309A959E}" type="presParOf" srcId="{FBF7AAC5-7FA6-46D2-B9E5-FCA667E02ECA}" destId="{FA00B99C-1685-419F-B8D1-4137B3A4146D}" srcOrd="6" destOrd="0" presId="urn:microsoft.com/office/officeart/2005/8/layout/hProcess9"/>
    <dgm:cxn modelId="{3681CDA0-E32C-4BDE-B180-00C9749AA465}" type="presParOf" srcId="{FBF7AAC5-7FA6-46D2-B9E5-FCA667E02ECA}" destId="{B61654DF-46A3-4D35-A3AA-443BA269C231}" srcOrd="7" destOrd="0" presId="urn:microsoft.com/office/officeart/2005/8/layout/hProcess9"/>
    <dgm:cxn modelId="{36FA148F-8BE6-4011-AADA-BA23B2061AC9}" type="presParOf" srcId="{FBF7AAC5-7FA6-46D2-B9E5-FCA667E02ECA}" destId="{A7B19021-97FC-45DF-94BC-48486FE3CFB9}" srcOrd="8" destOrd="0" presId="urn:microsoft.com/office/officeart/2005/8/layout/hProcess9"/>
    <dgm:cxn modelId="{D8EDC4CA-A608-476C-8A0E-B6BF0D444280}" type="presParOf" srcId="{FBF7AAC5-7FA6-46D2-B9E5-FCA667E02ECA}" destId="{B96F8829-A862-4664-A8FC-3402598E6A19}" srcOrd="9" destOrd="0" presId="urn:microsoft.com/office/officeart/2005/8/layout/hProcess9"/>
    <dgm:cxn modelId="{B91B8544-BA64-41E2-A026-29A51A6A54DD}" type="presParOf" srcId="{FBF7AAC5-7FA6-46D2-B9E5-FCA667E02ECA}" destId="{022BA4EC-5486-418F-9979-9D134D0CB23B}" srcOrd="10" destOrd="0" presId="urn:microsoft.com/office/officeart/2005/8/layout/hProcess9"/>
    <dgm:cxn modelId="{FBDFA6EF-8611-4114-90DD-5766BBB53554}" type="presParOf" srcId="{FBF7AAC5-7FA6-46D2-B9E5-FCA667E02ECA}" destId="{66C3ABC0-D286-435D-A3A6-43745A195286}" srcOrd="11" destOrd="0" presId="urn:microsoft.com/office/officeart/2005/8/layout/hProcess9"/>
    <dgm:cxn modelId="{5234AB92-4EA6-4697-9710-40C217399CDB}" type="presParOf" srcId="{FBF7AAC5-7FA6-46D2-B9E5-FCA667E02ECA}" destId="{B16B7FBD-280B-49C6-80DE-67CBEA049165}" srcOrd="1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4CAEFB3D-7AEA-490F-B3C7-540C6489A447}" type="doc">
      <dgm:prSet loTypeId="urn:microsoft.com/office/officeart/2008/layout/BendingPictureCaption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D4E552AF-3122-405A-B034-BB0911E46CCD}" type="pres">
      <dgm:prSet presAssocID="{4CAEFB3D-7AEA-490F-B3C7-540C6489A447}" presName="diagram" presStyleCnt="0">
        <dgm:presLayoutVars>
          <dgm:dir/>
        </dgm:presLayoutVars>
      </dgm:prSet>
      <dgm:spPr/>
    </dgm:pt>
  </dgm:ptLst>
  <dgm:cxnLst>
    <dgm:cxn modelId="{8E9C13FE-A4D1-4310-BD05-B26BB5D4FA5F}" type="presOf" srcId="{4CAEFB3D-7AEA-490F-B3C7-540C6489A447}" destId="{D4E552AF-3122-405A-B034-BB0911E46CCD}" srcOrd="0" destOrd="0" presId="urn:microsoft.com/office/officeart/2008/layout/BendingPictureCapti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38CED8F-A581-4477-B8EC-0BE946FDE5C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E8E7D640-C28E-40BD-A04C-76AD9FCF25B5}">
      <dgm:prSet/>
      <dgm:spPr>
        <a:solidFill>
          <a:srgbClr val="FF0000"/>
        </a:solidFill>
      </dgm:spPr>
      <dgm:t>
        <a:bodyPr/>
        <a:lstStyle/>
        <a:p>
          <a:pPr algn="ctr" rtl="0"/>
          <a:r>
            <a:rPr lang="en-US" dirty="0"/>
            <a:t>Why not give to our own charity?</a:t>
          </a:r>
          <a:endParaRPr lang="en-AU" dirty="0"/>
        </a:p>
      </dgm:t>
    </dgm:pt>
    <dgm:pt modelId="{0118B556-12DC-4FC5-897C-0C233C76CF7A}" type="parTrans" cxnId="{2C226C13-4DBE-447E-B55F-087A26C095FB}">
      <dgm:prSet/>
      <dgm:spPr/>
      <dgm:t>
        <a:bodyPr/>
        <a:lstStyle/>
        <a:p>
          <a:endParaRPr lang="en-AU"/>
        </a:p>
      </dgm:t>
    </dgm:pt>
    <dgm:pt modelId="{2A1EC76F-7BC4-4056-B427-EFF6AB3A44FE}" type="sibTrans" cxnId="{2C226C13-4DBE-447E-B55F-087A26C095FB}">
      <dgm:prSet/>
      <dgm:spPr/>
      <dgm:t>
        <a:bodyPr/>
        <a:lstStyle/>
        <a:p>
          <a:endParaRPr lang="en-AU"/>
        </a:p>
      </dgm:t>
    </dgm:pt>
    <dgm:pt modelId="{9ED763CD-3691-46B5-B18B-B56D07F38F18}" type="pres">
      <dgm:prSet presAssocID="{538CED8F-A581-4477-B8EC-0BE946FDE5C6}" presName="linear" presStyleCnt="0">
        <dgm:presLayoutVars>
          <dgm:animLvl val="lvl"/>
          <dgm:resizeHandles val="exact"/>
        </dgm:presLayoutVars>
      </dgm:prSet>
      <dgm:spPr/>
    </dgm:pt>
    <dgm:pt modelId="{6C2F9B80-F9F6-4A16-AC03-2B9D460B1E83}" type="pres">
      <dgm:prSet presAssocID="{E8E7D640-C28E-40BD-A04C-76AD9FCF25B5}" presName="parentText" presStyleLbl="node1" presStyleIdx="0" presStyleCnt="1" custLinFactNeighborX="4378" custLinFactNeighborY="1309">
        <dgm:presLayoutVars>
          <dgm:chMax val="0"/>
          <dgm:bulletEnabled val="1"/>
        </dgm:presLayoutVars>
      </dgm:prSet>
      <dgm:spPr/>
    </dgm:pt>
  </dgm:ptLst>
  <dgm:cxnLst>
    <dgm:cxn modelId="{2C226C13-4DBE-447E-B55F-087A26C095FB}" srcId="{538CED8F-A581-4477-B8EC-0BE946FDE5C6}" destId="{E8E7D640-C28E-40BD-A04C-76AD9FCF25B5}" srcOrd="0" destOrd="0" parTransId="{0118B556-12DC-4FC5-897C-0C233C76CF7A}" sibTransId="{2A1EC76F-7BC4-4056-B427-EFF6AB3A44FE}"/>
    <dgm:cxn modelId="{E6000D30-BF67-49B6-BCE0-45774EEFD419}" type="presOf" srcId="{538CED8F-A581-4477-B8EC-0BE946FDE5C6}" destId="{9ED763CD-3691-46B5-B18B-B56D07F38F18}" srcOrd="0" destOrd="0" presId="urn:microsoft.com/office/officeart/2005/8/layout/vList2"/>
    <dgm:cxn modelId="{0BFD9E51-961F-43D2-8A57-DB8B33656EC5}" type="presOf" srcId="{E8E7D640-C28E-40BD-A04C-76AD9FCF25B5}" destId="{6C2F9B80-F9F6-4A16-AC03-2B9D460B1E83}" srcOrd="0" destOrd="0" presId="urn:microsoft.com/office/officeart/2005/8/layout/vList2"/>
    <dgm:cxn modelId="{DBD45C38-7E9E-4B4A-9ECD-C31C100BA443}" type="presParOf" srcId="{9ED763CD-3691-46B5-B18B-B56D07F38F18}" destId="{6C2F9B80-F9F6-4A16-AC03-2B9D460B1E8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8B39AAFE-D410-4609-82CA-127B12FBCD8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5E378620-E546-4135-B66F-765E8DF5CEEC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algn="ctr" rtl="0"/>
          <a:r>
            <a:rPr lang="en-US" dirty="0"/>
            <a:t>Presented once only</a:t>
          </a:r>
          <a:endParaRPr lang="en-AU" dirty="0"/>
        </a:p>
      </dgm:t>
    </dgm:pt>
    <dgm:pt modelId="{F05124E1-5CAF-4809-8707-A4B7650FF960}" type="parTrans" cxnId="{A3CFE0C2-C60C-4B4E-8BAC-1DDC2B78FF9B}">
      <dgm:prSet/>
      <dgm:spPr/>
      <dgm:t>
        <a:bodyPr/>
        <a:lstStyle/>
        <a:p>
          <a:endParaRPr lang="en-AU"/>
        </a:p>
      </dgm:t>
    </dgm:pt>
    <dgm:pt modelId="{E6F430AF-36AC-4614-A089-5D5E4689B90F}" type="sibTrans" cxnId="{A3CFE0C2-C60C-4B4E-8BAC-1DDC2B78FF9B}">
      <dgm:prSet/>
      <dgm:spPr/>
      <dgm:t>
        <a:bodyPr/>
        <a:lstStyle/>
        <a:p>
          <a:endParaRPr lang="en-AU"/>
        </a:p>
      </dgm:t>
    </dgm:pt>
    <dgm:pt modelId="{32DCA0CE-B9CC-4FC3-942C-910F782B945A}" type="pres">
      <dgm:prSet presAssocID="{8B39AAFE-D410-4609-82CA-127B12FBCD8F}" presName="linear" presStyleCnt="0">
        <dgm:presLayoutVars>
          <dgm:animLvl val="lvl"/>
          <dgm:resizeHandles val="exact"/>
        </dgm:presLayoutVars>
      </dgm:prSet>
      <dgm:spPr/>
    </dgm:pt>
    <dgm:pt modelId="{44C48F0C-BE5E-4B0A-BBDA-D6331687E0E4}" type="pres">
      <dgm:prSet presAssocID="{5E378620-E546-4135-B66F-765E8DF5CEEC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B46E4F78-3789-4A44-932D-9CCF8F07F4A5}" type="presOf" srcId="{8B39AAFE-D410-4609-82CA-127B12FBCD8F}" destId="{32DCA0CE-B9CC-4FC3-942C-910F782B945A}" srcOrd="0" destOrd="0" presId="urn:microsoft.com/office/officeart/2005/8/layout/vList2"/>
    <dgm:cxn modelId="{0134DF81-A648-453E-9495-9A3AD0A347AF}" type="presOf" srcId="{5E378620-E546-4135-B66F-765E8DF5CEEC}" destId="{44C48F0C-BE5E-4B0A-BBDA-D6331687E0E4}" srcOrd="0" destOrd="0" presId="urn:microsoft.com/office/officeart/2005/8/layout/vList2"/>
    <dgm:cxn modelId="{A3CFE0C2-C60C-4B4E-8BAC-1DDC2B78FF9B}" srcId="{8B39AAFE-D410-4609-82CA-127B12FBCD8F}" destId="{5E378620-E546-4135-B66F-765E8DF5CEEC}" srcOrd="0" destOrd="0" parTransId="{F05124E1-5CAF-4809-8707-A4B7650FF960}" sibTransId="{E6F430AF-36AC-4614-A089-5D5E4689B90F}"/>
    <dgm:cxn modelId="{4ECE24A1-60BD-4232-ACC9-D9EC302BD8C9}" type="presParOf" srcId="{32DCA0CE-B9CC-4FC3-942C-910F782B945A}" destId="{44C48F0C-BE5E-4B0A-BBDA-D6331687E0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EBC260FF-8773-4FF0-9C04-A34C20F64FC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7E97CFBA-0A78-43BF-B562-1E9149F85658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algn="ctr" rtl="0"/>
          <a:r>
            <a:rPr lang="en-US" dirty="0"/>
            <a:t>Usually presented at a event</a:t>
          </a:r>
          <a:endParaRPr lang="en-AU" dirty="0"/>
        </a:p>
      </dgm:t>
    </dgm:pt>
    <dgm:pt modelId="{382E9CDC-2BDA-4CD5-AF18-EF89F93A15B7}" type="parTrans" cxnId="{8EE8BC14-253A-4A23-95E2-48616F3A6F0F}">
      <dgm:prSet/>
      <dgm:spPr/>
      <dgm:t>
        <a:bodyPr/>
        <a:lstStyle/>
        <a:p>
          <a:endParaRPr lang="en-AU"/>
        </a:p>
      </dgm:t>
    </dgm:pt>
    <dgm:pt modelId="{412A28AA-FA75-4BEF-8630-79D3C8D1374C}" type="sibTrans" cxnId="{8EE8BC14-253A-4A23-95E2-48616F3A6F0F}">
      <dgm:prSet/>
      <dgm:spPr/>
      <dgm:t>
        <a:bodyPr/>
        <a:lstStyle/>
        <a:p>
          <a:endParaRPr lang="en-AU"/>
        </a:p>
      </dgm:t>
    </dgm:pt>
    <dgm:pt modelId="{AFDA8E20-594D-4C63-9385-F029D5254BE1}" type="pres">
      <dgm:prSet presAssocID="{EBC260FF-8773-4FF0-9C04-A34C20F64FCB}" presName="linear" presStyleCnt="0">
        <dgm:presLayoutVars>
          <dgm:animLvl val="lvl"/>
          <dgm:resizeHandles val="exact"/>
        </dgm:presLayoutVars>
      </dgm:prSet>
      <dgm:spPr/>
    </dgm:pt>
    <dgm:pt modelId="{7DE03037-2362-4B10-A997-02C4D46463DC}" type="pres">
      <dgm:prSet presAssocID="{7E97CFBA-0A78-43BF-B562-1E9149F85658}" presName="parentText" presStyleLbl="node1" presStyleIdx="0" presStyleCnt="1" custLinFactNeighborX="-8034" custLinFactNeighborY="1351">
        <dgm:presLayoutVars>
          <dgm:chMax val="0"/>
          <dgm:bulletEnabled val="1"/>
        </dgm:presLayoutVars>
      </dgm:prSet>
      <dgm:spPr/>
    </dgm:pt>
  </dgm:ptLst>
  <dgm:cxnLst>
    <dgm:cxn modelId="{8EE8BC14-253A-4A23-95E2-48616F3A6F0F}" srcId="{EBC260FF-8773-4FF0-9C04-A34C20F64FCB}" destId="{7E97CFBA-0A78-43BF-B562-1E9149F85658}" srcOrd="0" destOrd="0" parTransId="{382E9CDC-2BDA-4CD5-AF18-EF89F93A15B7}" sibTransId="{412A28AA-FA75-4BEF-8630-79D3C8D1374C}"/>
    <dgm:cxn modelId="{98EE1B4D-AF2E-42E2-95D2-51B2D77E2317}" type="presOf" srcId="{7E97CFBA-0A78-43BF-B562-1E9149F85658}" destId="{7DE03037-2362-4B10-A997-02C4D46463DC}" srcOrd="0" destOrd="0" presId="urn:microsoft.com/office/officeart/2005/8/layout/vList2"/>
    <dgm:cxn modelId="{FD73CFF8-B90C-4A2A-8226-94B72FC85199}" type="presOf" srcId="{EBC260FF-8773-4FF0-9C04-A34C20F64FCB}" destId="{AFDA8E20-594D-4C63-9385-F029D5254BE1}" srcOrd="0" destOrd="0" presId="urn:microsoft.com/office/officeart/2005/8/layout/vList2"/>
    <dgm:cxn modelId="{C3FE1770-4E4F-497F-A082-11935D460B6C}" type="presParOf" srcId="{AFDA8E20-594D-4C63-9385-F029D5254BE1}" destId="{7DE03037-2362-4B10-A997-02C4D46463D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8BCF53AC-ACAD-48D0-8873-7204370DFFF2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04B355A6-6804-4331-822B-1A964E5D9C27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dirty="0"/>
            <a:t>Increased spread of contributions throughout the year</a:t>
          </a:r>
          <a:endParaRPr lang="en-AU" dirty="0"/>
        </a:p>
      </dgm:t>
    </dgm:pt>
    <dgm:pt modelId="{93FDFCB3-E190-4895-8346-EEB3EFCC6591}" type="parTrans" cxnId="{D0828202-106C-454C-8F9D-B8639A0ABF00}">
      <dgm:prSet/>
      <dgm:spPr/>
      <dgm:t>
        <a:bodyPr/>
        <a:lstStyle/>
        <a:p>
          <a:endParaRPr lang="en-AU"/>
        </a:p>
      </dgm:t>
    </dgm:pt>
    <dgm:pt modelId="{DF983E03-3EE1-49C0-8550-135356266041}" type="sibTrans" cxnId="{D0828202-106C-454C-8F9D-B8639A0ABF00}">
      <dgm:prSet/>
      <dgm:spPr/>
      <dgm:t>
        <a:bodyPr/>
        <a:lstStyle/>
        <a:p>
          <a:endParaRPr lang="en-AU"/>
        </a:p>
      </dgm:t>
    </dgm:pt>
    <dgm:pt modelId="{CB627851-A3FA-4B99-A00F-011D57E10987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/>
            <a:t>Wider selection pool for TRF Ambassadors</a:t>
          </a:r>
          <a:endParaRPr lang="en-AU"/>
        </a:p>
      </dgm:t>
    </dgm:pt>
    <dgm:pt modelId="{E77C6C02-E282-4F32-817C-698BF4B4794C}" type="parTrans" cxnId="{15E2C526-0EE3-4EA1-8C87-DD2FD61FC42E}">
      <dgm:prSet/>
      <dgm:spPr/>
      <dgm:t>
        <a:bodyPr/>
        <a:lstStyle/>
        <a:p>
          <a:endParaRPr lang="en-AU"/>
        </a:p>
      </dgm:t>
    </dgm:pt>
    <dgm:pt modelId="{9DDE4834-FFF1-40C4-A619-6BAA13EAB7E7}" type="sibTrans" cxnId="{15E2C526-0EE3-4EA1-8C87-DD2FD61FC42E}">
      <dgm:prSet/>
      <dgm:spPr/>
      <dgm:t>
        <a:bodyPr/>
        <a:lstStyle/>
        <a:p>
          <a:endParaRPr lang="en-AU"/>
        </a:p>
      </dgm:t>
    </dgm:pt>
    <dgm:pt modelId="{9FEE2CE4-8454-41EE-AD07-C5246D4AE4DB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/>
            <a:t>Increased depth to program funding</a:t>
          </a:r>
          <a:endParaRPr lang="en-AU"/>
        </a:p>
      </dgm:t>
    </dgm:pt>
    <dgm:pt modelId="{974AD352-F217-4003-8450-1AF16CC5FCAE}" type="parTrans" cxnId="{C21241A6-9427-4390-A15F-05A3B9449DC4}">
      <dgm:prSet/>
      <dgm:spPr/>
      <dgm:t>
        <a:bodyPr/>
        <a:lstStyle/>
        <a:p>
          <a:endParaRPr lang="en-AU"/>
        </a:p>
      </dgm:t>
    </dgm:pt>
    <dgm:pt modelId="{FD2259F4-70C6-40CD-8652-2608FA9688FA}" type="sibTrans" cxnId="{C21241A6-9427-4390-A15F-05A3B9449DC4}">
      <dgm:prSet/>
      <dgm:spPr/>
      <dgm:t>
        <a:bodyPr/>
        <a:lstStyle/>
        <a:p>
          <a:endParaRPr lang="en-AU"/>
        </a:p>
      </dgm:t>
    </dgm:pt>
    <dgm:pt modelId="{31032233-1D02-440F-95EF-8BFCC1AAD92B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/>
            <a:t>Biggest contributing Districts also have the most Society members.</a:t>
          </a:r>
          <a:endParaRPr lang="en-AU"/>
        </a:p>
      </dgm:t>
    </dgm:pt>
    <dgm:pt modelId="{440BCE1A-E807-465B-8ABD-2C22B75E9D48}" type="parTrans" cxnId="{84CC9311-DAD7-4127-BA20-4C31990041E7}">
      <dgm:prSet/>
      <dgm:spPr/>
      <dgm:t>
        <a:bodyPr/>
        <a:lstStyle/>
        <a:p>
          <a:endParaRPr lang="en-AU"/>
        </a:p>
      </dgm:t>
    </dgm:pt>
    <dgm:pt modelId="{9AB8DE13-DA55-411C-BEB5-55227EC1F62D}" type="sibTrans" cxnId="{84CC9311-DAD7-4127-BA20-4C31990041E7}">
      <dgm:prSet/>
      <dgm:spPr/>
      <dgm:t>
        <a:bodyPr/>
        <a:lstStyle/>
        <a:p>
          <a:endParaRPr lang="en-AU"/>
        </a:p>
      </dgm:t>
    </dgm:pt>
    <dgm:pt modelId="{A2226356-6365-4A3A-8220-9B6BB102C0BF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/>
            <a:t>D9800</a:t>
          </a:r>
          <a:endParaRPr lang="en-AU"/>
        </a:p>
      </dgm:t>
    </dgm:pt>
    <dgm:pt modelId="{A1CA8767-D14B-4A2E-92EA-C327E98BF07E}" type="parTrans" cxnId="{386C9243-3BC6-43A6-A6D0-C2EAFD07EEAD}">
      <dgm:prSet/>
      <dgm:spPr/>
      <dgm:t>
        <a:bodyPr/>
        <a:lstStyle/>
        <a:p>
          <a:endParaRPr lang="en-AU"/>
        </a:p>
      </dgm:t>
    </dgm:pt>
    <dgm:pt modelId="{C81AB6FA-B339-44E3-BE08-D46AF0D50CD1}" type="sibTrans" cxnId="{386C9243-3BC6-43A6-A6D0-C2EAFD07EEAD}">
      <dgm:prSet/>
      <dgm:spPr/>
      <dgm:t>
        <a:bodyPr/>
        <a:lstStyle/>
        <a:p>
          <a:endParaRPr lang="en-AU"/>
        </a:p>
      </dgm:t>
    </dgm:pt>
    <dgm:pt modelId="{06DC56B9-BF9A-471E-957B-0EFF4B29377C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/>
            <a:t>D9685</a:t>
          </a:r>
          <a:endParaRPr lang="en-AU"/>
        </a:p>
      </dgm:t>
    </dgm:pt>
    <dgm:pt modelId="{7A5AF404-7B93-4F4A-A8EC-61939E55D86D}" type="parTrans" cxnId="{9D241139-8EE5-4610-B9E7-8BBF0A91C8A9}">
      <dgm:prSet/>
      <dgm:spPr/>
      <dgm:t>
        <a:bodyPr/>
        <a:lstStyle/>
        <a:p>
          <a:endParaRPr lang="en-AU"/>
        </a:p>
      </dgm:t>
    </dgm:pt>
    <dgm:pt modelId="{85257823-3FE5-47C8-8FFC-EAA9D3AEB055}" type="sibTrans" cxnId="{9D241139-8EE5-4610-B9E7-8BBF0A91C8A9}">
      <dgm:prSet/>
      <dgm:spPr/>
      <dgm:t>
        <a:bodyPr/>
        <a:lstStyle/>
        <a:p>
          <a:endParaRPr lang="en-AU"/>
        </a:p>
      </dgm:t>
    </dgm:pt>
    <dgm:pt modelId="{CB0008C1-4359-4C09-BC0E-D444D0F6B980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/>
            <a:t>D9630</a:t>
          </a:r>
          <a:endParaRPr lang="en-AU"/>
        </a:p>
      </dgm:t>
    </dgm:pt>
    <dgm:pt modelId="{10015D8E-1CFD-4CF6-BC56-028E1DEB6640}" type="parTrans" cxnId="{27250069-DB14-4FEF-A3B8-66E62E8399D1}">
      <dgm:prSet/>
      <dgm:spPr/>
      <dgm:t>
        <a:bodyPr/>
        <a:lstStyle/>
        <a:p>
          <a:endParaRPr lang="en-AU"/>
        </a:p>
      </dgm:t>
    </dgm:pt>
    <dgm:pt modelId="{8938B4F9-822B-4A07-932A-1800CEB2D881}" type="sibTrans" cxnId="{27250069-DB14-4FEF-A3B8-66E62E8399D1}">
      <dgm:prSet/>
      <dgm:spPr/>
      <dgm:t>
        <a:bodyPr/>
        <a:lstStyle/>
        <a:p>
          <a:endParaRPr lang="en-AU"/>
        </a:p>
      </dgm:t>
    </dgm:pt>
    <dgm:pt modelId="{D98DA0BB-14D1-4A49-BC94-3118F4194CF2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400" dirty="0"/>
            <a:t>Increasing our ability to</a:t>
          </a:r>
        </a:p>
        <a:p>
          <a:pPr rtl="0"/>
          <a:r>
            <a:rPr lang="en-US" sz="1400" dirty="0"/>
            <a:t> </a:t>
          </a:r>
          <a:r>
            <a:rPr lang="en-US" sz="1800" b="1" dirty="0"/>
            <a:t>DO GOOD IN THE WORLD</a:t>
          </a:r>
          <a:endParaRPr lang="en-AU" sz="1800" b="1" dirty="0"/>
        </a:p>
      </dgm:t>
    </dgm:pt>
    <dgm:pt modelId="{4021B75A-6CE8-47C2-A8E8-FBDC590E1D5D}" type="parTrans" cxnId="{AB36C9FA-2AC7-4659-9303-23DF50B025F8}">
      <dgm:prSet/>
      <dgm:spPr/>
      <dgm:t>
        <a:bodyPr/>
        <a:lstStyle/>
        <a:p>
          <a:endParaRPr lang="en-AU"/>
        </a:p>
      </dgm:t>
    </dgm:pt>
    <dgm:pt modelId="{A97430BF-9FBF-4F50-B761-4333B926F6C3}" type="sibTrans" cxnId="{AB36C9FA-2AC7-4659-9303-23DF50B025F8}">
      <dgm:prSet/>
      <dgm:spPr/>
      <dgm:t>
        <a:bodyPr/>
        <a:lstStyle/>
        <a:p>
          <a:endParaRPr lang="en-AU"/>
        </a:p>
      </dgm:t>
    </dgm:pt>
    <dgm:pt modelId="{2680C9D3-68DB-487D-A055-7C2F23A52BAA}" type="pres">
      <dgm:prSet presAssocID="{8BCF53AC-ACAD-48D0-8873-7204370DFFF2}" presName="matrix" presStyleCnt="0">
        <dgm:presLayoutVars>
          <dgm:chMax val="1"/>
          <dgm:dir/>
          <dgm:resizeHandles val="exact"/>
        </dgm:presLayoutVars>
      </dgm:prSet>
      <dgm:spPr/>
    </dgm:pt>
    <dgm:pt modelId="{FAEFB71D-7DCD-4F99-A0B4-9EAC2483DCF2}" type="pres">
      <dgm:prSet presAssocID="{8BCF53AC-ACAD-48D0-8873-7204370DFFF2}" presName="diamond" presStyleLbl="bgShp" presStyleIdx="0" presStyleCnt="1"/>
      <dgm:spPr>
        <a:solidFill>
          <a:schemeClr val="tx1">
            <a:lumMod val="50000"/>
            <a:lumOff val="50000"/>
          </a:schemeClr>
        </a:solidFill>
      </dgm:spPr>
    </dgm:pt>
    <dgm:pt modelId="{8F484FC9-44E8-4A66-B3A7-92ED5F0AD9F7}" type="pres">
      <dgm:prSet presAssocID="{8BCF53AC-ACAD-48D0-8873-7204370DFFF2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B11C5324-F95E-42EF-9816-DA47C0E3911F}" type="pres">
      <dgm:prSet presAssocID="{8BCF53AC-ACAD-48D0-8873-7204370DFFF2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E368631B-8DB4-4AC2-BDEB-2F1D81DA2C4A}" type="pres">
      <dgm:prSet presAssocID="{8BCF53AC-ACAD-48D0-8873-7204370DFFF2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1087B518-6672-40AB-BB71-A5124458C2C6}" type="pres">
      <dgm:prSet presAssocID="{8BCF53AC-ACAD-48D0-8873-7204370DFFF2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0828202-106C-454C-8F9D-B8639A0ABF00}" srcId="{8BCF53AC-ACAD-48D0-8873-7204370DFFF2}" destId="{04B355A6-6804-4331-822B-1A964E5D9C27}" srcOrd="0" destOrd="0" parTransId="{93FDFCB3-E190-4895-8346-EEB3EFCC6591}" sibTransId="{DF983E03-3EE1-49C0-8550-135356266041}"/>
    <dgm:cxn modelId="{84CC9311-DAD7-4127-BA20-4C31990041E7}" srcId="{9FEE2CE4-8454-41EE-AD07-C5246D4AE4DB}" destId="{31032233-1D02-440F-95EF-8BFCC1AAD92B}" srcOrd="0" destOrd="0" parTransId="{440BCE1A-E807-465B-8ABD-2C22B75E9D48}" sibTransId="{9AB8DE13-DA55-411C-BEB5-55227EC1F62D}"/>
    <dgm:cxn modelId="{D4BF0115-D0D2-4BC7-B47F-E152DFAD182B}" type="presOf" srcId="{8BCF53AC-ACAD-48D0-8873-7204370DFFF2}" destId="{2680C9D3-68DB-487D-A055-7C2F23A52BAA}" srcOrd="0" destOrd="0" presId="urn:microsoft.com/office/officeart/2005/8/layout/matrix3"/>
    <dgm:cxn modelId="{15E2C526-0EE3-4EA1-8C87-DD2FD61FC42E}" srcId="{8BCF53AC-ACAD-48D0-8873-7204370DFFF2}" destId="{CB627851-A3FA-4B99-A00F-011D57E10987}" srcOrd="1" destOrd="0" parTransId="{E77C6C02-E282-4F32-817C-698BF4B4794C}" sibTransId="{9DDE4834-FFF1-40C4-A619-6BAA13EAB7E7}"/>
    <dgm:cxn modelId="{9D241139-8EE5-4610-B9E7-8BBF0A91C8A9}" srcId="{9FEE2CE4-8454-41EE-AD07-C5246D4AE4DB}" destId="{06DC56B9-BF9A-471E-957B-0EFF4B29377C}" srcOrd="2" destOrd="0" parTransId="{7A5AF404-7B93-4F4A-A8EC-61939E55D86D}" sibTransId="{85257823-3FE5-47C8-8FFC-EAA9D3AEB055}"/>
    <dgm:cxn modelId="{219B103A-9314-4BA7-BC7A-D12BB7D2615E}" type="presOf" srcId="{31032233-1D02-440F-95EF-8BFCC1AAD92B}" destId="{E368631B-8DB4-4AC2-BDEB-2F1D81DA2C4A}" srcOrd="0" destOrd="1" presId="urn:microsoft.com/office/officeart/2005/8/layout/matrix3"/>
    <dgm:cxn modelId="{F07F5C5E-4B07-475F-9A97-B5557072236E}" type="presOf" srcId="{A2226356-6365-4A3A-8220-9B6BB102C0BF}" destId="{E368631B-8DB4-4AC2-BDEB-2F1D81DA2C4A}" srcOrd="0" destOrd="2" presId="urn:microsoft.com/office/officeart/2005/8/layout/matrix3"/>
    <dgm:cxn modelId="{386C9243-3BC6-43A6-A6D0-C2EAFD07EEAD}" srcId="{9FEE2CE4-8454-41EE-AD07-C5246D4AE4DB}" destId="{A2226356-6365-4A3A-8220-9B6BB102C0BF}" srcOrd="1" destOrd="0" parTransId="{A1CA8767-D14B-4A2E-92EA-C327E98BF07E}" sibTransId="{C81AB6FA-B339-44E3-BE08-D46AF0D50CD1}"/>
    <dgm:cxn modelId="{27250069-DB14-4FEF-A3B8-66E62E8399D1}" srcId="{9FEE2CE4-8454-41EE-AD07-C5246D4AE4DB}" destId="{CB0008C1-4359-4C09-BC0E-D444D0F6B980}" srcOrd="3" destOrd="0" parTransId="{10015D8E-1CFD-4CF6-BC56-028E1DEB6640}" sibTransId="{8938B4F9-822B-4A07-932A-1800CEB2D881}"/>
    <dgm:cxn modelId="{8C1CF44E-DCEE-4ABD-ACCD-54218A667366}" type="presOf" srcId="{04B355A6-6804-4331-822B-1A964E5D9C27}" destId="{8F484FC9-44E8-4A66-B3A7-92ED5F0AD9F7}" srcOrd="0" destOrd="0" presId="urn:microsoft.com/office/officeart/2005/8/layout/matrix3"/>
    <dgm:cxn modelId="{7612AD93-73D2-4217-8810-8BE8A2711C5A}" type="presOf" srcId="{CB0008C1-4359-4C09-BC0E-D444D0F6B980}" destId="{E368631B-8DB4-4AC2-BDEB-2F1D81DA2C4A}" srcOrd="0" destOrd="4" presId="urn:microsoft.com/office/officeart/2005/8/layout/matrix3"/>
    <dgm:cxn modelId="{19E3689B-B619-45C7-AFDA-098933B61D47}" type="presOf" srcId="{D98DA0BB-14D1-4A49-BC94-3118F4194CF2}" destId="{1087B518-6672-40AB-BB71-A5124458C2C6}" srcOrd="0" destOrd="0" presId="urn:microsoft.com/office/officeart/2005/8/layout/matrix3"/>
    <dgm:cxn modelId="{C21241A6-9427-4390-A15F-05A3B9449DC4}" srcId="{8BCF53AC-ACAD-48D0-8873-7204370DFFF2}" destId="{9FEE2CE4-8454-41EE-AD07-C5246D4AE4DB}" srcOrd="2" destOrd="0" parTransId="{974AD352-F217-4003-8450-1AF16CC5FCAE}" sibTransId="{FD2259F4-70C6-40CD-8652-2608FA9688FA}"/>
    <dgm:cxn modelId="{187B97CC-1826-4D46-ABE0-FC97A78984F8}" type="presOf" srcId="{9FEE2CE4-8454-41EE-AD07-C5246D4AE4DB}" destId="{E368631B-8DB4-4AC2-BDEB-2F1D81DA2C4A}" srcOrd="0" destOrd="0" presId="urn:microsoft.com/office/officeart/2005/8/layout/matrix3"/>
    <dgm:cxn modelId="{147AFAEA-EA21-4A3A-BE26-FAB7256914A8}" type="presOf" srcId="{CB627851-A3FA-4B99-A00F-011D57E10987}" destId="{B11C5324-F95E-42EF-9816-DA47C0E3911F}" srcOrd="0" destOrd="0" presId="urn:microsoft.com/office/officeart/2005/8/layout/matrix3"/>
    <dgm:cxn modelId="{AB36C9FA-2AC7-4659-9303-23DF50B025F8}" srcId="{8BCF53AC-ACAD-48D0-8873-7204370DFFF2}" destId="{D98DA0BB-14D1-4A49-BC94-3118F4194CF2}" srcOrd="3" destOrd="0" parTransId="{4021B75A-6CE8-47C2-A8E8-FBDC590E1D5D}" sibTransId="{A97430BF-9FBF-4F50-B761-4333B926F6C3}"/>
    <dgm:cxn modelId="{7F4AEDFB-A02A-4E18-B5E7-A74D3AD68C04}" type="presOf" srcId="{06DC56B9-BF9A-471E-957B-0EFF4B29377C}" destId="{E368631B-8DB4-4AC2-BDEB-2F1D81DA2C4A}" srcOrd="0" destOrd="3" presId="urn:microsoft.com/office/officeart/2005/8/layout/matrix3"/>
    <dgm:cxn modelId="{2D5F079E-66FD-4275-AA87-FAEEFD5E405A}" type="presParOf" srcId="{2680C9D3-68DB-487D-A055-7C2F23A52BAA}" destId="{FAEFB71D-7DCD-4F99-A0B4-9EAC2483DCF2}" srcOrd="0" destOrd="0" presId="urn:microsoft.com/office/officeart/2005/8/layout/matrix3"/>
    <dgm:cxn modelId="{3085A873-B879-4319-9E17-B1D658DD1F84}" type="presParOf" srcId="{2680C9D3-68DB-487D-A055-7C2F23A52BAA}" destId="{8F484FC9-44E8-4A66-B3A7-92ED5F0AD9F7}" srcOrd="1" destOrd="0" presId="urn:microsoft.com/office/officeart/2005/8/layout/matrix3"/>
    <dgm:cxn modelId="{D64FBDFD-4B71-451C-9D38-B685EA15FFCC}" type="presParOf" srcId="{2680C9D3-68DB-487D-A055-7C2F23A52BAA}" destId="{B11C5324-F95E-42EF-9816-DA47C0E3911F}" srcOrd="2" destOrd="0" presId="urn:microsoft.com/office/officeart/2005/8/layout/matrix3"/>
    <dgm:cxn modelId="{B47CFB02-16A7-4C2E-A546-6F5E02A0C0EB}" type="presParOf" srcId="{2680C9D3-68DB-487D-A055-7C2F23A52BAA}" destId="{E368631B-8DB4-4AC2-BDEB-2F1D81DA2C4A}" srcOrd="3" destOrd="0" presId="urn:microsoft.com/office/officeart/2005/8/layout/matrix3"/>
    <dgm:cxn modelId="{E3CF7454-EFFD-4F6E-ADBB-B162CEA032B6}" type="presParOf" srcId="{2680C9D3-68DB-487D-A055-7C2F23A52BAA}" destId="{1087B518-6672-40AB-BB71-A5124458C2C6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F6D4D21D-FEEF-4033-B859-465B44515E8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51DF43AE-A85C-404E-BFB7-B8C4D21EB637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algn="ctr" rtl="0"/>
          <a:r>
            <a:rPr lang="en-US" sz="2800" b="1" dirty="0"/>
            <a:t>It’s less than the cost of a cup of coffee per day!</a:t>
          </a:r>
          <a:endParaRPr lang="en-AU" sz="2800" b="1" dirty="0"/>
        </a:p>
      </dgm:t>
    </dgm:pt>
    <dgm:pt modelId="{614E4110-B030-40F0-966A-EE105922F546}" type="parTrans" cxnId="{0FB5D4C6-349E-4CD2-ABF0-D4FBF5623B83}">
      <dgm:prSet/>
      <dgm:spPr/>
      <dgm:t>
        <a:bodyPr/>
        <a:lstStyle/>
        <a:p>
          <a:endParaRPr lang="en-AU"/>
        </a:p>
      </dgm:t>
    </dgm:pt>
    <dgm:pt modelId="{31373A20-3B5D-4299-869F-2E6426E02AE1}" type="sibTrans" cxnId="{0FB5D4C6-349E-4CD2-ABF0-D4FBF5623B83}">
      <dgm:prSet/>
      <dgm:spPr/>
      <dgm:t>
        <a:bodyPr/>
        <a:lstStyle/>
        <a:p>
          <a:endParaRPr lang="en-AU"/>
        </a:p>
      </dgm:t>
    </dgm:pt>
    <dgm:pt modelId="{ABCE2518-A8D1-4D94-8050-63CC6B70D0F0}" type="pres">
      <dgm:prSet presAssocID="{F6D4D21D-FEEF-4033-B859-465B44515E8B}" presName="linear" presStyleCnt="0">
        <dgm:presLayoutVars>
          <dgm:animLvl val="lvl"/>
          <dgm:resizeHandles val="exact"/>
        </dgm:presLayoutVars>
      </dgm:prSet>
      <dgm:spPr/>
    </dgm:pt>
    <dgm:pt modelId="{AE38D53E-5630-4A4A-814F-325503402578}" type="pres">
      <dgm:prSet presAssocID="{51DF43AE-A85C-404E-BFB7-B8C4D21EB63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75652A1-F85D-41FB-B7FA-912CD1D281CE}" type="presOf" srcId="{51DF43AE-A85C-404E-BFB7-B8C4D21EB637}" destId="{AE38D53E-5630-4A4A-814F-325503402578}" srcOrd="0" destOrd="0" presId="urn:microsoft.com/office/officeart/2005/8/layout/vList2"/>
    <dgm:cxn modelId="{2BF7A1AD-A272-49E4-9269-30C78B79B339}" type="presOf" srcId="{F6D4D21D-FEEF-4033-B859-465B44515E8B}" destId="{ABCE2518-A8D1-4D94-8050-63CC6B70D0F0}" srcOrd="0" destOrd="0" presId="urn:microsoft.com/office/officeart/2005/8/layout/vList2"/>
    <dgm:cxn modelId="{0FB5D4C6-349E-4CD2-ABF0-D4FBF5623B83}" srcId="{F6D4D21D-FEEF-4033-B859-465B44515E8B}" destId="{51DF43AE-A85C-404E-BFB7-B8C4D21EB637}" srcOrd="0" destOrd="0" parTransId="{614E4110-B030-40F0-966A-EE105922F546}" sibTransId="{31373A20-3B5D-4299-869F-2E6426E02AE1}"/>
    <dgm:cxn modelId="{631A9F92-D869-406D-B718-66B1CB393218}" type="presParOf" srcId="{ABCE2518-A8D1-4D94-8050-63CC6B70D0F0}" destId="{AE38D53E-5630-4A4A-814F-32550340257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FD1D2AB8-35EA-4B49-A65E-4D3ED5DB9B8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2A473D7D-E99A-4A2A-AB0E-1AD525BD2D6B}" type="pres">
      <dgm:prSet presAssocID="{FD1D2AB8-35EA-4B49-A65E-4D3ED5DB9B85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B101923C-CE32-4623-A58F-A3ED30079952}" type="presOf" srcId="{FD1D2AB8-35EA-4B49-A65E-4D3ED5DB9B85}" destId="{2A473D7D-E99A-4A2A-AB0E-1AD525BD2D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96D629EC-5A2C-40C6-AB94-E079AC06B41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574E8192-E27C-4CA3-913F-FF0C80F38360}" type="pres">
      <dgm:prSet presAssocID="{96D629EC-5A2C-40C6-AB94-E079AC06B414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CFB93EC2-4A46-4227-86B5-307FE707FF86}" type="presOf" srcId="{96D629EC-5A2C-40C6-AB94-E079AC06B414}" destId="{574E8192-E27C-4CA3-913F-FF0C80F38360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96D629EC-5A2C-40C6-AB94-E079AC06B41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574E8192-E27C-4CA3-913F-FF0C80F38360}" type="pres">
      <dgm:prSet presAssocID="{96D629EC-5A2C-40C6-AB94-E079AC06B414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CFB93EC2-4A46-4227-86B5-307FE707FF86}" type="presOf" srcId="{96D629EC-5A2C-40C6-AB94-E079AC06B414}" destId="{574E8192-E27C-4CA3-913F-FF0C80F38360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4D339219-32BD-4B93-8808-BB2FEDF4B96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586BC8BA-D701-4E9C-BFAC-DEE7AA84B244}" type="pres">
      <dgm:prSet presAssocID="{4D339219-32BD-4B93-8808-BB2FEDF4B96B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B018B5DF-200D-4046-8BCE-0A9F07E560DA}" type="presOf" srcId="{4D339219-32BD-4B93-8808-BB2FEDF4B96B}" destId="{586BC8BA-D701-4E9C-BFAC-DEE7AA84B24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15D764AD-6FFA-4E93-BD7B-F0AD187B9F54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104C9A30-3D11-455A-BCF0-8DD3B4B4BDD1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dirty="0"/>
            <a:t>District Rotary Foundation Chair (DRFC)</a:t>
          </a:r>
          <a:endParaRPr lang="en-AU" dirty="0"/>
        </a:p>
      </dgm:t>
    </dgm:pt>
    <dgm:pt modelId="{F041E9B7-6B58-45BE-936A-61C2376C6496}" type="parTrans" cxnId="{7A577F98-2E55-41D8-A0F9-0BB42383612B}">
      <dgm:prSet/>
      <dgm:spPr/>
      <dgm:t>
        <a:bodyPr/>
        <a:lstStyle/>
        <a:p>
          <a:endParaRPr lang="en-AU"/>
        </a:p>
      </dgm:t>
    </dgm:pt>
    <dgm:pt modelId="{2569DF17-B323-461D-AA9C-0CAF7619C935}" type="sibTrans" cxnId="{7A577F98-2E55-41D8-A0F9-0BB42383612B}">
      <dgm:prSet/>
      <dgm:spPr/>
      <dgm:t>
        <a:bodyPr/>
        <a:lstStyle/>
        <a:p>
          <a:endParaRPr lang="en-AU"/>
        </a:p>
      </dgm:t>
    </dgm:pt>
    <dgm:pt modelId="{282AB2BD-0DD2-43A5-B78F-E183E9ACEC1F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600" dirty="0"/>
            <a:t>Grants Chair</a:t>
          </a:r>
          <a:endParaRPr lang="en-AU" sz="1600" dirty="0"/>
        </a:p>
      </dgm:t>
    </dgm:pt>
    <dgm:pt modelId="{8B045052-B8EB-4CB4-A19D-FFECA5E8780D}" type="parTrans" cxnId="{DCDABC2A-EEE0-4F7D-AFC1-454896B30E07}">
      <dgm:prSet/>
      <dgm:spPr/>
      <dgm:t>
        <a:bodyPr/>
        <a:lstStyle/>
        <a:p>
          <a:endParaRPr lang="en-AU"/>
        </a:p>
      </dgm:t>
    </dgm:pt>
    <dgm:pt modelId="{2B2A31E3-0DF8-44B0-A5F6-3C1CCE2EC2C7}" type="sibTrans" cxnId="{DCDABC2A-EEE0-4F7D-AFC1-454896B30E07}">
      <dgm:prSet/>
      <dgm:spPr/>
      <dgm:t>
        <a:bodyPr/>
        <a:lstStyle/>
        <a:p>
          <a:endParaRPr lang="en-AU"/>
        </a:p>
      </dgm:t>
    </dgm:pt>
    <dgm:pt modelId="{8FF0185C-D164-4312-80C3-AA9FABC2BA88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100" b="1" dirty="0" err="1"/>
            <a:t>Stewartship</a:t>
          </a:r>
          <a:r>
            <a:rPr lang="en-US" sz="1100" b="1" dirty="0"/>
            <a:t> Chair</a:t>
          </a:r>
          <a:endParaRPr lang="en-AU" sz="1100" b="1" dirty="0"/>
        </a:p>
      </dgm:t>
    </dgm:pt>
    <dgm:pt modelId="{00620C9B-7109-4102-9D65-3AD2328067BE}" type="parTrans" cxnId="{8F49C444-31DD-43A5-99E8-BDB547D6E596}">
      <dgm:prSet/>
      <dgm:spPr/>
      <dgm:t>
        <a:bodyPr/>
        <a:lstStyle/>
        <a:p>
          <a:endParaRPr lang="en-AU"/>
        </a:p>
      </dgm:t>
    </dgm:pt>
    <dgm:pt modelId="{DDDD260A-A214-4987-A15C-2B5C83C0641A}" type="sibTrans" cxnId="{8F49C444-31DD-43A5-99E8-BDB547D6E596}">
      <dgm:prSet/>
      <dgm:spPr/>
      <dgm:t>
        <a:bodyPr/>
        <a:lstStyle/>
        <a:p>
          <a:endParaRPr lang="en-AU"/>
        </a:p>
      </dgm:t>
    </dgm:pt>
    <dgm:pt modelId="{363C590E-0DA9-4A1D-881A-3B3B04620E31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200" dirty="0"/>
            <a:t>Annual Fund Chair</a:t>
          </a:r>
          <a:endParaRPr lang="en-AU" sz="1200" dirty="0"/>
        </a:p>
      </dgm:t>
    </dgm:pt>
    <dgm:pt modelId="{285F9573-DE77-42F3-B332-ED1C14DF10F7}" type="parTrans" cxnId="{9A13F8C0-2A06-4B45-AE9B-D1EB4C29B168}">
      <dgm:prSet/>
      <dgm:spPr/>
      <dgm:t>
        <a:bodyPr/>
        <a:lstStyle/>
        <a:p>
          <a:endParaRPr lang="en-AU"/>
        </a:p>
      </dgm:t>
    </dgm:pt>
    <dgm:pt modelId="{CA01CB9C-25B6-4ABD-B3D9-7C90665C0545}" type="sibTrans" cxnId="{9A13F8C0-2A06-4B45-AE9B-D1EB4C29B168}">
      <dgm:prSet/>
      <dgm:spPr/>
      <dgm:t>
        <a:bodyPr/>
        <a:lstStyle/>
        <a:p>
          <a:endParaRPr lang="en-AU"/>
        </a:p>
      </dgm:t>
    </dgm:pt>
    <dgm:pt modelId="{7839E877-E280-4345-BC77-6F876376CEF7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b="1" dirty="0"/>
            <a:t>Paul Harris Society Chair</a:t>
          </a:r>
          <a:endParaRPr lang="en-AU" b="1" dirty="0"/>
        </a:p>
      </dgm:t>
    </dgm:pt>
    <dgm:pt modelId="{90461E2A-0E43-46D6-B695-022D3C8F71CD}" type="parTrans" cxnId="{1ED41E4E-4931-42F2-8874-05748CB456D1}">
      <dgm:prSet/>
      <dgm:spPr/>
      <dgm:t>
        <a:bodyPr/>
        <a:lstStyle/>
        <a:p>
          <a:endParaRPr lang="en-AU"/>
        </a:p>
      </dgm:t>
    </dgm:pt>
    <dgm:pt modelId="{E863B676-8951-454A-AC61-074AD02AD2CD}" type="sibTrans" cxnId="{1ED41E4E-4931-42F2-8874-05748CB456D1}">
      <dgm:prSet/>
      <dgm:spPr/>
      <dgm:t>
        <a:bodyPr/>
        <a:lstStyle/>
        <a:p>
          <a:endParaRPr lang="en-AU"/>
        </a:p>
      </dgm:t>
    </dgm:pt>
    <dgm:pt modelId="{E47329D5-7DFD-44EF-AD75-F12CFDA9928B}">
      <dgm:prSet/>
      <dgm:spPr>
        <a:solidFill>
          <a:schemeClr val="tx2"/>
        </a:solidFill>
      </dgm:spPr>
      <dgm:t>
        <a:bodyPr/>
        <a:lstStyle/>
        <a:p>
          <a:pPr rtl="0"/>
          <a:r>
            <a:rPr lang="en-US"/>
            <a:t>Endowment Gifts Chair</a:t>
          </a:r>
          <a:endParaRPr lang="en-AU"/>
        </a:p>
      </dgm:t>
    </dgm:pt>
    <dgm:pt modelId="{E06F8A39-8E6F-40B8-B444-8CF6D25D8F3F}" type="parTrans" cxnId="{5132582D-6765-427B-89CA-861179002A2A}">
      <dgm:prSet/>
      <dgm:spPr/>
      <dgm:t>
        <a:bodyPr/>
        <a:lstStyle/>
        <a:p>
          <a:endParaRPr lang="en-AU"/>
        </a:p>
      </dgm:t>
    </dgm:pt>
    <dgm:pt modelId="{0180E311-3929-4416-8B54-15D8C3DEA95A}" type="sibTrans" cxnId="{5132582D-6765-427B-89CA-861179002A2A}">
      <dgm:prSet/>
      <dgm:spPr/>
      <dgm:t>
        <a:bodyPr/>
        <a:lstStyle/>
        <a:p>
          <a:endParaRPr lang="en-AU"/>
        </a:p>
      </dgm:t>
    </dgm:pt>
    <dgm:pt modelId="{08F07649-C663-4B9D-B1F9-5855F00EB049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400" dirty="0"/>
            <a:t>Polio Chair</a:t>
          </a:r>
          <a:endParaRPr lang="en-AU" sz="1400" dirty="0"/>
        </a:p>
      </dgm:t>
    </dgm:pt>
    <dgm:pt modelId="{79860AF4-7FD6-4C90-A08E-74947F827809}" type="parTrans" cxnId="{57C0F3C7-D555-4195-87BA-B6C9CA8B74C6}">
      <dgm:prSet/>
      <dgm:spPr/>
      <dgm:t>
        <a:bodyPr/>
        <a:lstStyle/>
        <a:p>
          <a:endParaRPr lang="en-AU"/>
        </a:p>
      </dgm:t>
    </dgm:pt>
    <dgm:pt modelId="{F87D703E-CA26-400D-9D1D-306D4C9B1FA8}" type="sibTrans" cxnId="{57C0F3C7-D555-4195-87BA-B6C9CA8B74C6}">
      <dgm:prSet/>
      <dgm:spPr/>
      <dgm:t>
        <a:bodyPr/>
        <a:lstStyle/>
        <a:p>
          <a:endParaRPr lang="en-AU"/>
        </a:p>
      </dgm:t>
    </dgm:pt>
    <dgm:pt modelId="{AC352544-C8F5-4362-8E69-5E2E89DC3B01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b="1" dirty="0"/>
            <a:t>Scholarships Chair</a:t>
          </a:r>
          <a:endParaRPr lang="en-AU" b="1" dirty="0"/>
        </a:p>
      </dgm:t>
    </dgm:pt>
    <dgm:pt modelId="{182EDDFB-C812-43F9-A97E-42D0424D186D}" type="parTrans" cxnId="{07A6C62C-288E-45F5-BBA2-3D1C4AFE7E2D}">
      <dgm:prSet/>
      <dgm:spPr/>
      <dgm:t>
        <a:bodyPr/>
        <a:lstStyle/>
        <a:p>
          <a:endParaRPr lang="en-AU"/>
        </a:p>
      </dgm:t>
    </dgm:pt>
    <dgm:pt modelId="{58D79B31-998E-40F4-A2EE-5A7869F0CE85}" type="sibTrans" cxnId="{07A6C62C-288E-45F5-BBA2-3D1C4AFE7E2D}">
      <dgm:prSet/>
      <dgm:spPr/>
      <dgm:t>
        <a:bodyPr/>
        <a:lstStyle/>
        <a:p>
          <a:endParaRPr lang="en-AU"/>
        </a:p>
      </dgm:t>
    </dgm:pt>
    <dgm:pt modelId="{D48A6E98-41FC-4661-905F-1386D40D6A0F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b="1" dirty="0"/>
            <a:t>Peace Fellow Chair</a:t>
          </a:r>
          <a:endParaRPr lang="en-AU" b="1" dirty="0"/>
        </a:p>
      </dgm:t>
    </dgm:pt>
    <dgm:pt modelId="{421BF988-A4FA-4E01-A591-BC33D8626953}" type="parTrans" cxnId="{88690E09-BB8E-48AF-9D0B-5DBB3FAB08F9}">
      <dgm:prSet/>
      <dgm:spPr/>
      <dgm:t>
        <a:bodyPr/>
        <a:lstStyle/>
        <a:p>
          <a:endParaRPr lang="en-AU"/>
        </a:p>
      </dgm:t>
    </dgm:pt>
    <dgm:pt modelId="{FB45EF6E-DBDB-417A-B97F-601516AD7235}" type="sibTrans" cxnId="{88690E09-BB8E-48AF-9D0B-5DBB3FAB08F9}">
      <dgm:prSet/>
      <dgm:spPr/>
      <dgm:t>
        <a:bodyPr/>
        <a:lstStyle/>
        <a:p>
          <a:endParaRPr lang="en-AU"/>
        </a:p>
      </dgm:t>
    </dgm:pt>
    <dgm:pt modelId="{E3B42A87-9C6D-4A81-B84B-C89732A75601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1600" dirty="0"/>
            <a:t>VTT Chair</a:t>
          </a:r>
          <a:endParaRPr lang="en-AU" sz="1600" dirty="0"/>
        </a:p>
      </dgm:t>
    </dgm:pt>
    <dgm:pt modelId="{FD21436A-BFBD-4976-BC23-8219CB5CD796}" type="parTrans" cxnId="{C06BF748-53C3-48F1-828D-51C153E2B73C}">
      <dgm:prSet/>
      <dgm:spPr/>
      <dgm:t>
        <a:bodyPr/>
        <a:lstStyle/>
        <a:p>
          <a:endParaRPr lang="en-AU"/>
        </a:p>
      </dgm:t>
    </dgm:pt>
    <dgm:pt modelId="{1A274F79-B678-4790-AC77-07DAE44B7065}" type="sibTrans" cxnId="{C06BF748-53C3-48F1-828D-51C153E2B73C}">
      <dgm:prSet/>
      <dgm:spPr/>
      <dgm:t>
        <a:bodyPr/>
        <a:lstStyle/>
        <a:p>
          <a:endParaRPr lang="en-AU"/>
        </a:p>
      </dgm:t>
    </dgm:pt>
    <dgm:pt modelId="{2A975E3A-F7DE-4BB7-9ED7-BC0DF00DE64F}" type="pres">
      <dgm:prSet presAssocID="{15D764AD-6FFA-4E93-BD7B-F0AD187B9F54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4C3C268-1C2B-4214-A99C-44FED60E4870}" type="pres">
      <dgm:prSet presAssocID="{104C9A30-3D11-455A-BCF0-8DD3B4B4BDD1}" presName="vertOne" presStyleCnt="0"/>
      <dgm:spPr/>
    </dgm:pt>
    <dgm:pt modelId="{5524C529-CD17-4EB7-9A55-FF0621D86BC2}" type="pres">
      <dgm:prSet presAssocID="{104C9A30-3D11-455A-BCF0-8DD3B4B4BDD1}" presName="txOne" presStyleLbl="node0" presStyleIdx="0" presStyleCnt="1" custScaleY="38755">
        <dgm:presLayoutVars>
          <dgm:chPref val="3"/>
        </dgm:presLayoutVars>
      </dgm:prSet>
      <dgm:spPr/>
    </dgm:pt>
    <dgm:pt modelId="{BA3AD46B-6F78-49CE-82B1-5628BAFD0030}" type="pres">
      <dgm:prSet presAssocID="{104C9A30-3D11-455A-BCF0-8DD3B4B4BDD1}" presName="parTransOne" presStyleCnt="0"/>
      <dgm:spPr/>
    </dgm:pt>
    <dgm:pt modelId="{97B4A727-D5E0-4A30-A729-28F4512DB63F}" type="pres">
      <dgm:prSet presAssocID="{104C9A30-3D11-455A-BCF0-8DD3B4B4BDD1}" presName="horzOne" presStyleCnt="0"/>
      <dgm:spPr/>
    </dgm:pt>
    <dgm:pt modelId="{179B0024-0579-4CA1-8893-43F4BB801326}" type="pres">
      <dgm:prSet presAssocID="{282AB2BD-0DD2-43A5-B78F-E183E9ACEC1F}" presName="vertTwo" presStyleCnt="0"/>
      <dgm:spPr/>
    </dgm:pt>
    <dgm:pt modelId="{739FC486-633A-45AD-8A93-05EF4ACDCB56}" type="pres">
      <dgm:prSet presAssocID="{282AB2BD-0DD2-43A5-B78F-E183E9ACEC1F}" presName="txTwo" presStyleLbl="node2" presStyleIdx="0" presStyleCnt="9">
        <dgm:presLayoutVars>
          <dgm:chPref val="3"/>
        </dgm:presLayoutVars>
      </dgm:prSet>
      <dgm:spPr/>
    </dgm:pt>
    <dgm:pt modelId="{68FD522E-A691-4CA5-9867-639B873E73C0}" type="pres">
      <dgm:prSet presAssocID="{282AB2BD-0DD2-43A5-B78F-E183E9ACEC1F}" presName="horzTwo" presStyleCnt="0"/>
      <dgm:spPr/>
    </dgm:pt>
    <dgm:pt modelId="{E6025792-7829-4C74-8393-9183DC37BD17}" type="pres">
      <dgm:prSet presAssocID="{2B2A31E3-0DF8-44B0-A5F6-3C1CCE2EC2C7}" presName="sibSpaceTwo" presStyleCnt="0"/>
      <dgm:spPr/>
    </dgm:pt>
    <dgm:pt modelId="{77887F2A-5E93-4CF0-BAC7-F7967184CAAE}" type="pres">
      <dgm:prSet presAssocID="{8FF0185C-D164-4312-80C3-AA9FABC2BA88}" presName="vertTwo" presStyleCnt="0"/>
      <dgm:spPr/>
    </dgm:pt>
    <dgm:pt modelId="{6091F3C2-1487-4432-988D-13E69147E734}" type="pres">
      <dgm:prSet presAssocID="{8FF0185C-D164-4312-80C3-AA9FABC2BA88}" presName="txTwo" presStyleLbl="node2" presStyleIdx="1" presStyleCnt="9">
        <dgm:presLayoutVars>
          <dgm:chPref val="3"/>
        </dgm:presLayoutVars>
      </dgm:prSet>
      <dgm:spPr/>
    </dgm:pt>
    <dgm:pt modelId="{044DC7A6-1337-4BB7-948F-3759999F157E}" type="pres">
      <dgm:prSet presAssocID="{8FF0185C-D164-4312-80C3-AA9FABC2BA88}" presName="horzTwo" presStyleCnt="0"/>
      <dgm:spPr/>
    </dgm:pt>
    <dgm:pt modelId="{A3F17698-C287-4CE6-860C-84A1D1DA17E0}" type="pres">
      <dgm:prSet presAssocID="{DDDD260A-A214-4987-A15C-2B5C83C0641A}" presName="sibSpaceTwo" presStyleCnt="0"/>
      <dgm:spPr/>
    </dgm:pt>
    <dgm:pt modelId="{0195C4D4-A43B-4132-8DB0-864B68498796}" type="pres">
      <dgm:prSet presAssocID="{363C590E-0DA9-4A1D-881A-3B3B04620E31}" presName="vertTwo" presStyleCnt="0"/>
      <dgm:spPr/>
    </dgm:pt>
    <dgm:pt modelId="{773B0065-5738-4E11-AD61-C691B9FE87EC}" type="pres">
      <dgm:prSet presAssocID="{363C590E-0DA9-4A1D-881A-3B3B04620E31}" presName="txTwo" presStyleLbl="node2" presStyleIdx="2" presStyleCnt="9">
        <dgm:presLayoutVars>
          <dgm:chPref val="3"/>
        </dgm:presLayoutVars>
      </dgm:prSet>
      <dgm:spPr/>
    </dgm:pt>
    <dgm:pt modelId="{34856579-38FF-4545-BEA0-3CF5DA8AFC11}" type="pres">
      <dgm:prSet presAssocID="{363C590E-0DA9-4A1D-881A-3B3B04620E31}" presName="horzTwo" presStyleCnt="0"/>
      <dgm:spPr/>
    </dgm:pt>
    <dgm:pt modelId="{C2DFA977-23A8-4E2A-86C9-99E8B80497EB}" type="pres">
      <dgm:prSet presAssocID="{CA01CB9C-25B6-4ABD-B3D9-7C90665C0545}" presName="sibSpaceTwo" presStyleCnt="0"/>
      <dgm:spPr/>
    </dgm:pt>
    <dgm:pt modelId="{5A068CF4-CA71-44D7-A17C-3F7B781A1D31}" type="pres">
      <dgm:prSet presAssocID="{7839E877-E280-4345-BC77-6F876376CEF7}" presName="vertTwo" presStyleCnt="0"/>
      <dgm:spPr/>
    </dgm:pt>
    <dgm:pt modelId="{B93D7882-3FDA-4399-972D-0C109987C122}" type="pres">
      <dgm:prSet presAssocID="{7839E877-E280-4345-BC77-6F876376CEF7}" presName="txTwo" presStyleLbl="node2" presStyleIdx="3" presStyleCnt="9">
        <dgm:presLayoutVars>
          <dgm:chPref val="3"/>
        </dgm:presLayoutVars>
      </dgm:prSet>
      <dgm:spPr/>
    </dgm:pt>
    <dgm:pt modelId="{6BE92617-66F7-42D3-A935-E25EA43FE71D}" type="pres">
      <dgm:prSet presAssocID="{7839E877-E280-4345-BC77-6F876376CEF7}" presName="horzTwo" presStyleCnt="0"/>
      <dgm:spPr/>
    </dgm:pt>
    <dgm:pt modelId="{BE670114-F256-4EEF-BE42-D66598E2B068}" type="pres">
      <dgm:prSet presAssocID="{E863B676-8951-454A-AC61-074AD02AD2CD}" presName="sibSpaceTwo" presStyleCnt="0"/>
      <dgm:spPr/>
    </dgm:pt>
    <dgm:pt modelId="{8899DB39-7789-488C-8957-B0E3C1406964}" type="pres">
      <dgm:prSet presAssocID="{E47329D5-7DFD-44EF-AD75-F12CFDA9928B}" presName="vertTwo" presStyleCnt="0"/>
      <dgm:spPr/>
    </dgm:pt>
    <dgm:pt modelId="{D7497387-B6CD-451F-B48B-61AB58A20E8F}" type="pres">
      <dgm:prSet presAssocID="{E47329D5-7DFD-44EF-AD75-F12CFDA9928B}" presName="txTwo" presStyleLbl="node2" presStyleIdx="4" presStyleCnt="9">
        <dgm:presLayoutVars>
          <dgm:chPref val="3"/>
        </dgm:presLayoutVars>
      </dgm:prSet>
      <dgm:spPr/>
    </dgm:pt>
    <dgm:pt modelId="{E98FDBD1-D6B3-4C00-81CB-66620325AA15}" type="pres">
      <dgm:prSet presAssocID="{E47329D5-7DFD-44EF-AD75-F12CFDA9928B}" presName="horzTwo" presStyleCnt="0"/>
      <dgm:spPr/>
    </dgm:pt>
    <dgm:pt modelId="{9D9AD1F4-DD67-4A0F-A1D2-82D8F8ED14F8}" type="pres">
      <dgm:prSet presAssocID="{0180E311-3929-4416-8B54-15D8C3DEA95A}" presName="sibSpaceTwo" presStyleCnt="0"/>
      <dgm:spPr/>
    </dgm:pt>
    <dgm:pt modelId="{EFFA5D67-AB64-4F8C-A3D4-6BE2A7ABD060}" type="pres">
      <dgm:prSet presAssocID="{08F07649-C663-4B9D-B1F9-5855F00EB049}" presName="vertTwo" presStyleCnt="0"/>
      <dgm:spPr/>
    </dgm:pt>
    <dgm:pt modelId="{628B6D5B-4BFA-47EA-93D5-79E327D35292}" type="pres">
      <dgm:prSet presAssocID="{08F07649-C663-4B9D-B1F9-5855F00EB049}" presName="txTwo" presStyleLbl="node2" presStyleIdx="5" presStyleCnt="9">
        <dgm:presLayoutVars>
          <dgm:chPref val="3"/>
        </dgm:presLayoutVars>
      </dgm:prSet>
      <dgm:spPr/>
    </dgm:pt>
    <dgm:pt modelId="{75694A30-09D9-47A8-8067-E65869A48CFC}" type="pres">
      <dgm:prSet presAssocID="{08F07649-C663-4B9D-B1F9-5855F00EB049}" presName="horzTwo" presStyleCnt="0"/>
      <dgm:spPr/>
    </dgm:pt>
    <dgm:pt modelId="{E3AAB340-C06C-4498-B587-CF1E0881365C}" type="pres">
      <dgm:prSet presAssocID="{F87D703E-CA26-400D-9D1D-306D4C9B1FA8}" presName="sibSpaceTwo" presStyleCnt="0"/>
      <dgm:spPr/>
    </dgm:pt>
    <dgm:pt modelId="{D864FCFA-54E0-42FB-AA41-7EFA9393EB9F}" type="pres">
      <dgm:prSet presAssocID="{AC352544-C8F5-4362-8E69-5E2E89DC3B01}" presName="vertTwo" presStyleCnt="0"/>
      <dgm:spPr/>
    </dgm:pt>
    <dgm:pt modelId="{6AB94CD8-A86E-4FAF-A315-45F20EEC5231}" type="pres">
      <dgm:prSet presAssocID="{AC352544-C8F5-4362-8E69-5E2E89DC3B01}" presName="txTwo" presStyleLbl="node2" presStyleIdx="6" presStyleCnt="9">
        <dgm:presLayoutVars>
          <dgm:chPref val="3"/>
        </dgm:presLayoutVars>
      </dgm:prSet>
      <dgm:spPr/>
    </dgm:pt>
    <dgm:pt modelId="{7288930D-BA08-4B15-88EA-84BD197233C0}" type="pres">
      <dgm:prSet presAssocID="{AC352544-C8F5-4362-8E69-5E2E89DC3B01}" presName="horzTwo" presStyleCnt="0"/>
      <dgm:spPr/>
    </dgm:pt>
    <dgm:pt modelId="{9B81402F-0230-40A5-97D8-D7717725B454}" type="pres">
      <dgm:prSet presAssocID="{58D79B31-998E-40F4-A2EE-5A7869F0CE85}" presName="sibSpaceTwo" presStyleCnt="0"/>
      <dgm:spPr/>
    </dgm:pt>
    <dgm:pt modelId="{D30FED1A-09E9-48CD-A98E-F0CDA8F40388}" type="pres">
      <dgm:prSet presAssocID="{D48A6E98-41FC-4661-905F-1386D40D6A0F}" presName="vertTwo" presStyleCnt="0"/>
      <dgm:spPr/>
    </dgm:pt>
    <dgm:pt modelId="{53722982-E3DD-40BA-9BCF-B8A8F68FB468}" type="pres">
      <dgm:prSet presAssocID="{D48A6E98-41FC-4661-905F-1386D40D6A0F}" presName="txTwo" presStyleLbl="node2" presStyleIdx="7" presStyleCnt="9">
        <dgm:presLayoutVars>
          <dgm:chPref val="3"/>
        </dgm:presLayoutVars>
      </dgm:prSet>
      <dgm:spPr/>
    </dgm:pt>
    <dgm:pt modelId="{4CE5567A-7211-47F2-B1E8-EC8892EAF555}" type="pres">
      <dgm:prSet presAssocID="{D48A6E98-41FC-4661-905F-1386D40D6A0F}" presName="horzTwo" presStyleCnt="0"/>
      <dgm:spPr/>
    </dgm:pt>
    <dgm:pt modelId="{18BFF985-1578-4B0F-B49D-EE7ED7448196}" type="pres">
      <dgm:prSet presAssocID="{FB45EF6E-DBDB-417A-B97F-601516AD7235}" presName="sibSpaceTwo" presStyleCnt="0"/>
      <dgm:spPr/>
    </dgm:pt>
    <dgm:pt modelId="{65B0956F-C7AA-45FA-AECF-D8F1196CDEB7}" type="pres">
      <dgm:prSet presAssocID="{E3B42A87-9C6D-4A81-B84B-C89732A75601}" presName="vertTwo" presStyleCnt="0"/>
      <dgm:spPr/>
    </dgm:pt>
    <dgm:pt modelId="{B8214780-89DD-4364-A524-EB2B92DDCD88}" type="pres">
      <dgm:prSet presAssocID="{E3B42A87-9C6D-4A81-B84B-C89732A75601}" presName="txTwo" presStyleLbl="node2" presStyleIdx="8" presStyleCnt="9">
        <dgm:presLayoutVars>
          <dgm:chPref val="3"/>
        </dgm:presLayoutVars>
      </dgm:prSet>
      <dgm:spPr/>
    </dgm:pt>
    <dgm:pt modelId="{61096B30-260F-48D9-81DD-D7778FC7A5C4}" type="pres">
      <dgm:prSet presAssocID="{E3B42A87-9C6D-4A81-B84B-C89732A75601}" presName="horzTwo" presStyleCnt="0"/>
      <dgm:spPr/>
    </dgm:pt>
  </dgm:ptLst>
  <dgm:cxnLst>
    <dgm:cxn modelId="{88690E09-BB8E-48AF-9D0B-5DBB3FAB08F9}" srcId="{104C9A30-3D11-455A-BCF0-8DD3B4B4BDD1}" destId="{D48A6E98-41FC-4661-905F-1386D40D6A0F}" srcOrd="7" destOrd="0" parTransId="{421BF988-A4FA-4E01-A591-BC33D8626953}" sibTransId="{FB45EF6E-DBDB-417A-B97F-601516AD7235}"/>
    <dgm:cxn modelId="{E8BD410E-2374-4275-A234-52BD6A383F5E}" type="presOf" srcId="{7839E877-E280-4345-BC77-6F876376CEF7}" destId="{B93D7882-3FDA-4399-972D-0C109987C122}" srcOrd="0" destOrd="0" presId="urn:microsoft.com/office/officeart/2005/8/layout/hierarchy4"/>
    <dgm:cxn modelId="{35D55616-5404-4B70-A1E3-2E06566CA37C}" type="presOf" srcId="{8FF0185C-D164-4312-80C3-AA9FABC2BA88}" destId="{6091F3C2-1487-4432-988D-13E69147E734}" srcOrd="0" destOrd="0" presId="urn:microsoft.com/office/officeart/2005/8/layout/hierarchy4"/>
    <dgm:cxn modelId="{DCDABC2A-EEE0-4F7D-AFC1-454896B30E07}" srcId="{104C9A30-3D11-455A-BCF0-8DD3B4B4BDD1}" destId="{282AB2BD-0DD2-43A5-B78F-E183E9ACEC1F}" srcOrd="0" destOrd="0" parTransId="{8B045052-B8EB-4CB4-A19D-FFECA5E8780D}" sibTransId="{2B2A31E3-0DF8-44B0-A5F6-3C1CCE2EC2C7}"/>
    <dgm:cxn modelId="{07A6C62C-288E-45F5-BBA2-3D1C4AFE7E2D}" srcId="{104C9A30-3D11-455A-BCF0-8DD3B4B4BDD1}" destId="{AC352544-C8F5-4362-8E69-5E2E89DC3B01}" srcOrd="6" destOrd="0" parTransId="{182EDDFB-C812-43F9-A97E-42D0424D186D}" sibTransId="{58D79B31-998E-40F4-A2EE-5A7869F0CE85}"/>
    <dgm:cxn modelId="{5132582D-6765-427B-89CA-861179002A2A}" srcId="{104C9A30-3D11-455A-BCF0-8DD3B4B4BDD1}" destId="{E47329D5-7DFD-44EF-AD75-F12CFDA9928B}" srcOrd="4" destOrd="0" parTransId="{E06F8A39-8E6F-40B8-B444-8CF6D25D8F3F}" sibTransId="{0180E311-3929-4416-8B54-15D8C3DEA95A}"/>
    <dgm:cxn modelId="{967DF63A-0B41-4153-961B-59E58DF671E2}" type="presOf" srcId="{104C9A30-3D11-455A-BCF0-8DD3B4B4BDD1}" destId="{5524C529-CD17-4EB7-9A55-FF0621D86BC2}" srcOrd="0" destOrd="0" presId="urn:microsoft.com/office/officeart/2005/8/layout/hierarchy4"/>
    <dgm:cxn modelId="{7E161C5F-498C-4C1B-8D0A-4BE005CCAA66}" type="presOf" srcId="{E3B42A87-9C6D-4A81-B84B-C89732A75601}" destId="{B8214780-89DD-4364-A524-EB2B92DDCD88}" srcOrd="0" destOrd="0" presId="urn:microsoft.com/office/officeart/2005/8/layout/hierarchy4"/>
    <dgm:cxn modelId="{68046841-C2A3-4993-B028-44242E9FDC44}" type="presOf" srcId="{D48A6E98-41FC-4661-905F-1386D40D6A0F}" destId="{53722982-E3DD-40BA-9BCF-B8A8F68FB468}" srcOrd="0" destOrd="0" presId="urn:microsoft.com/office/officeart/2005/8/layout/hierarchy4"/>
    <dgm:cxn modelId="{8F49C444-31DD-43A5-99E8-BDB547D6E596}" srcId="{104C9A30-3D11-455A-BCF0-8DD3B4B4BDD1}" destId="{8FF0185C-D164-4312-80C3-AA9FABC2BA88}" srcOrd="1" destOrd="0" parTransId="{00620C9B-7109-4102-9D65-3AD2328067BE}" sibTransId="{DDDD260A-A214-4987-A15C-2B5C83C0641A}"/>
    <dgm:cxn modelId="{68AF1248-9141-4FBD-9B5B-C2C16713744F}" type="presOf" srcId="{363C590E-0DA9-4A1D-881A-3B3B04620E31}" destId="{773B0065-5738-4E11-AD61-C691B9FE87EC}" srcOrd="0" destOrd="0" presId="urn:microsoft.com/office/officeart/2005/8/layout/hierarchy4"/>
    <dgm:cxn modelId="{C06BF748-53C3-48F1-828D-51C153E2B73C}" srcId="{104C9A30-3D11-455A-BCF0-8DD3B4B4BDD1}" destId="{E3B42A87-9C6D-4A81-B84B-C89732A75601}" srcOrd="8" destOrd="0" parTransId="{FD21436A-BFBD-4976-BC23-8219CB5CD796}" sibTransId="{1A274F79-B678-4790-AC77-07DAE44B7065}"/>
    <dgm:cxn modelId="{1ED41E4E-4931-42F2-8874-05748CB456D1}" srcId="{104C9A30-3D11-455A-BCF0-8DD3B4B4BDD1}" destId="{7839E877-E280-4345-BC77-6F876376CEF7}" srcOrd="3" destOrd="0" parTransId="{90461E2A-0E43-46D6-B695-022D3C8F71CD}" sibTransId="{E863B676-8951-454A-AC61-074AD02AD2CD}"/>
    <dgm:cxn modelId="{53EF965A-C069-4FD7-9018-F2BD175640B1}" type="presOf" srcId="{AC352544-C8F5-4362-8E69-5E2E89DC3B01}" destId="{6AB94CD8-A86E-4FAF-A315-45F20EEC5231}" srcOrd="0" destOrd="0" presId="urn:microsoft.com/office/officeart/2005/8/layout/hierarchy4"/>
    <dgm:cxn modelId="{96F4E287-0540-4FC2-80A2-2C7EE46F44B7}" type="presOf" srcId="{E47329D5-7DFD-44EF-AD75-F12CFDA9928B}" destId="{D7497387-B6CD-451F-B48B-61AB58A20E8F}" srcOrd="0" destOrd="0" presId="urn:microsoft.com/office/officeart/2005/8/layout/hierarchy4"/>
    <dgm:cxn modelId="{7A577F98-2E55-41D8-A0F9-0BB42383612B}" srcId="{15D764AD-6FFA-4E93-BD7B-F0AD187B9F54}" destId="{104C9A30-3D11-455A-BCF0-8DD3B4B4BDD1}" srcOrd="0" destOrd="0" parTransId="{F041E9B7-6B58-45BE-936A-61C2376C6496}" sibTransId="{2569DF17-B323-461D-AA9C-0CAF7619C935}"/>
    <dgm:cxn modelId="{E96EBEA1-7AA0-432E-BCF6-F7A6FC323FAF}" type="presOf" srcId="{15D764AD-6FFA-4E93-BD7B-F0AD187B9F54}" destId="{2A975E3A-F7DE-4BB7-9ED7-BC0DF00DE64F}" srcOrd="0" destOrd="0" presId="urn:microsoft.com/office/officeart/2005/8/layout/hierarchy4"/>
    <dgm:cxn modelId="{6D594DAD-A138-457E-B50C-7899717DEA3D}" type="presOf" srcId="{282AB2BD-0DD2-43A5-B78F-E183E9ACEC1F}" destId="{739FC486-633A-45AD-8A93-05EF4ACDCB56}" srcOrd="0" destOrd="0" presId="urn:microsoft.com/office/officeart/2005/8/layout/hierarchy4"/>
    <dgm:cxn modelId="{9A13F8C0-2A06-4B45-AE9B-D1EB4C29B168}" srcId="{104C9A30-3D11-455A-BCF0-8DD3B4B4BDD1}" destId="{363C590E-0DA9-4A1D-881A-3B3B04620E31}" srcOrd="2" destOrd="0" parTransId="{285F9573-DE77-42F3-B332-ED1C14DF10F7}" sibTransId="{CA01CB9C-25B6-4ABD-B3D9-7C90665C0545}"/>
    <dgm:cxn modelId="{57C0F3C7-D555-4195-87BA-B6C9CA8B74C6}" srcId="{104C9A30-3D11-455A-BCF0-8DD3B4B4BDD1}" destId="{08F07649-C663-4B9D-B1F9-5855F00EB049}" srcOrd="5" destOrd="0" parTransId="{79860AF4-7FD6-4C90-A08E-74947F827809}" sibTransId="{F87D703E-CA26-400D-9D1D-306D4C9B1FA8}"/>
    <dgm:cxn modelId="{E4CFB3D4-E1C7-45B8-B398-5FFC070928AB}" type="presOf" srcId="{08F07649-C663-4B9D-B1F9-5855F00EB049}" destId="{628B6D5B-4BFA-47EA-93D5-79E327D35292}" srcOrd="0" destOrd="0" presId="urn:microsoft.com/office/officeart/2005/8/layout/hierarchy4"/>
    <dgm:cxn modelId="{2A4B83E1-1E1F-460E-844E-D6E09956B8EB}" type="presParOf" srcId="{2A975E3A-F7DE-4BB7-9ED7-BC0DF00DE64F}" destId="{B4C3C268-1C2B-4214-A99C-44FED60E4870}" srcOrd="0" destOrd="0" presId="urn:microsoft.com/office/officeart/2005/8/layout/hierarchy4"/>
    <dgm:cxn modelId="{D8A5F20E-2365-49FF-9152-951635C49391}" type="presParOf" srcId="{B4C3C268-1C2B-4214-A99C-44FED60E4870}" destId="{5524C529-CD17-4EB7-9A55-FF0621D86BC2}" srcOrd="0" destOrd="0" presId="urn:microsoft.com/office/officeart/2005/8/layout/hierarchy4"/>
    <dgm:cxn modelId="{D0F726F5-5678-476B-A615-285F95E5D1AC}" type="presParOf" srcId="{B4C3C268-1C2B-4214-A99C-44FED60E4870}" destId="{BA3AD46B-6F78-49CE-82B1-5628BAFD0030}" srcOrd="1" destOrd="0" presId="urn:microsoft.com/office/officeart/2005/8/layout/hierarchy4"/>
    <dgm:cxn modelId="{A81006ED-8A73-4AEE-830A-A6E9A03CC65C}" type="presParOf" srcId="{B4C3C268-1C2B-4214-A99C-44FED60E4870}" destId="{97B4A727-D5E0-4A30-A729-28F4512DB63F}" srcOrd="2" destOrd="0" presId="urn:microsoft.com/office/officeart/2005/8/layout/hierarchy4"/>
    <dgm:cxn modelId="{FA72637B-1946-4D12-A049-15FAD40A8713}" type="presParOf" srcId="{97B4A727-D5E0-4A30-A729-28F4512DB63F}" destId="{179B0024-0579-4CA1-8893-43F4BB801326}" srcOrd="0" destOrd="0" presId="urn:microsoft.com/office/officeart/2005/8/layout/hierarchy4"/>
    <dgm:cxn modelId="{30760645-A0E7-4468-B58D-9A3C46A25757}" type="presParOf" srcId="{179B0024-0579-4CA1-8893-43F4BB801326}" destId="{739FC486-633A-45AD-8A93-05EF4ACDCB56}" srcOrd="0" destOrd="0" presId="urn:microsoft.com/office/officeart/2005/8/layout/hierarchy4"/>
    <dgm:cxn modelId="{B112EFE7-39C3-4772-900E-A1EE6AAEADD8}" type="presParOf" srcId="{179B0024-0579-4CA1-8893-43F4BB801326}" destId="{68FD522E-A691-4CA5-9867-639B873E73C0}" srcOrd="1" destOrd="0" presId="urn:microsoft.com/office/officeart/2005/8/layout/hierarchy4"/>
    <dgm:cxn modelId="{AC8B1CCC-276D-47B0-8D63-169E6DC56B1B}" type="presParOf" srcId="{97B4A727-D5E0-4A30-A729-28F4512DB63F}" destId="{E6025792-7829-4C74-8393-9183DC37BD17}" srcOrd="1" destOrd="0" presId="urn:microsoft.com/office/officeart/2005/8/layout/hierarchy4"/>
    <dgm:cxn modelId="{E2A1986F-6F33-4B36-9CEA-F12470A1B599}" type="presParOf" srcId="{97B4A727-D5E0-4A30-A729-28F4512DB63F}" destId="{77887F2A-5E93-4CF0-BAC7-F7967184CAAE}" srcOrd="2" destOrd="0" presId="urn:microsoft.com/office/officeart/2005/8/layout/hierarchy4"/>
    <dgm:cxn modelId="{A3ECC32F-7AEF-4E7C-8A07-E1E99DB5DF59}" type="presParOf" srcId="{77887F2A-5E93-4CF0-BAC7-F7967184CAAE}" destId="{6091F3C2-1487-4432-988D-13E69147E734}" srcOrd="0" destOrd="0" presId="urn:microsoft.com/office/officeart/2005/8/layout/hierarchy4"/>
    <dgm:cxn modelId="{48BEC72E-300A-4257-B079-4B334AA6752A}" type="presParOf" srcId="{77887F2A-5E93-4CF0-BAC7-F7967184CAAE}" destId="{044DC7A6-1337-4BB7-948F-3759999F157E}" srcOrd="1" destOrd="0" presId="urn:microsoft.com/office/officeart/2005/8/layout/hierarchy4"/>
    <dgm:cxn modelId="{FDD895CE-999A-46AC-86FC-78F6E5B50A8E}" type="presParOf" srcId="{97B4A727-D5E0-4A30-A729-28F4512DB63F}" destId="{A3F17698-C287-4CE6-860C-84A1D1DA17E0}" srcOrd="3" destOrd="0" presId="urn:microsoft.com/office/officeart/2005/8/layout/hierarchy4"/>
    <dgm:cxn modelId="{B5929F60-B0DE-4399-ADF8-D2C70EBB61D4}" type="presParOf" srcId="{97B4A727-D5E0-4A30-A729-28F4512DB63F}" destId="{0195C4D4-A43B-4132-8DB0-864B68498796}" srcOrd="4" destOrd="0" presId="urn:microsoft.com/office/officeart/2005/8/layout/hierarchy4"/>
    <dgm:cxn modelId="{3009C3F5-AB6F-4ADD-8D76-18F9EE99E7A2}" type="presParOf" srcId="{0195C4D4-A43B-4132-8DB0-864B68498796}" destId="{773B0065-5738-4E11-AD61-C691B9FE87EC}" srcOrd="0" destOrd="0" presId="urn:microsoft.com/office/officeart/2005/8/layout/hierarchy4"/>
    <dgm:cxn modelId="{DF674D59-92D1-4A49-B01D-95F8EDCA83DF}" type="presParOf" srcId="{0195C4D4-A43B-4132-8DB0-864B68498796}" destId="{34856579-38FF-4545-BEA0-3CF5DA8AFC11}" srcOrd="1" destOrd="0" presId="urn:microsoft.com/office/officeart/2005/8/layout/hierarchy4"/>
    <dgm:cxn modelId="{738E297E-4915-4D0F-B2B7-02DEC35C5398}" type="presParOf" srcId="{97B4A727-D5E0-4A30-A729-28F4512DB63F}" destId="{C2DFA977-23A8-4E2A-86C9-99E8B80497EB}" srcOrd="5" destOrd="0" presId="urn:microsoft.com/office/officeart/2005/8/layout/hierarchy4"/>
    <dgm:cxn modelId="{24052D87-C1E1-4F39-BE9C-1C82902538BF}" type="presParOf" srcId="{97B4A727-D5E0-4A30-A729-28F4512DB63F}" destId="{5A068CF4-CA71-44D7-A17C-3F7B781A1D31}" srcOrd="6" destOrd="0" presId="urn:microsoft.com/office/officeart/2005/8/layout/hierarchy4"/>
    <dgm:cxn modelId="{813856C8-9798-463E-848A-D371A55E5E85}" type="presParOf" srcId="{5A068CF4-CA71-44D7-A17C-3F7B781A1D31}" destId="{B93D7882-3FDA-4399-972D-0C109987C122}" srcOrd="0" destOrd="0" presId="urn:microsoft.com/office/officeart/2005/8/layout/hierarchy4"/>
    <dgm:cxn modelId="{90D27F45-DB1C-42BC-BDBD-D2E3908E9CEA}" type="presParOf" srcId="{5A068CF4-CA71-44D7-A17C-3F7B781A1D31}" destId="{6BE92617-66F7-42D3-A935-E25EA43FE71D}" srcOrd="1" destOrd="0" presId="urn:microsoft.com/office/officeart/2005/8/layout/hierarchy4"/>
    <dgm:cxn modelId="{6D20599B-CDF0-46EF-A985-2D646BD70941}" type="presParOf" srcId="{97B4A727-D5E0-4A30-A729-28F4512DB63F}" destId="{BE670114-F256-4EEF-BE42-D66598E2B068}" srcOrd="7" destOrd="0" presId="urn:microsoft.com/office/officeart/2005/8/layout/hierarchy4"/>
    <dgm:cxn modelId="{A52CCF86-70CC-4B89-8D76-61D4569FD45E}" type="presParOf" srcId="{97B4A727-D5E0-4A30-A729-28F4512DB63F}" destId="{8899DB39-7789-488C-8957-B0E3C1406964}" srcOrd="8" destOrd="0" presId="urn:microsoft.com/office/officeart/2005/8/layout/hierarchy4"/>
    <dgm:cxn modelId="{E90E8137-BED2-47BC-A33E-18DDF89DA2CF}" type="presParOf" srcId="{8899DB39-7789-488C-8957-B0E3C1406964}" destId="{D7497387-B6CD-451F-B48B-61AB58A20E8F}" srcOrd="0" destOrd="0" presId="urn:microsoft.com/office/officeart/2005/8/layout/hierarchy4"/>
    <dgm:cxn modelId="{3D2C59D1-98EF-47EE-86D6-BAC92773C560}" type="presParOf" srcId="{8899DB39-7789-488C-8957-B0E3C1406964}" destId="{E98FDBD1-D6B3-4C00-81CB-66620325AA15}" srcOrd="1" destOrd="0" presId="urn:microsoft.com/office/officeart/2005/8/layout/hierarchy4"/>
    <dgm:cxn modelId="{B34DA278-0BC5-4D9F-9D8E-CAD23079E825}" type="presParOf" srcId="{97B4A727-D5E0-4A30-A729-28F4512DB63F}" destId="{9D9AD1F4-DD67-4A0F-A1D2-82D8F8ED14F8}" srcOrd="9" destOrd="0" presId="urn:microsoft.com/office/officeart/2005/8/layout/hierarchy4"/>
    <dgm:cxn modelId="{25EC4337-9374-4588-B1FF-2FA68ACFC51A}" type="presParOf" srcId="{97B4A727-D5E0-4A30-A729-28F4512DB63F}" destId="{EFFA5D67-AB64-4F8C-A3D4-6BE2A7ABD060}" srcOrd="10" destOrd="0" presId="urn:microsoft.com/office/officeart/2005/8/layout/hierarchy4"/>
    <dgm:cxn modelId="{633BB580-FF81-4D21-88C3-1FF39219130F}" type="presParOf" srcId="{EFFA5D67-AB64-4F8C-A3D4-6BE2A7ABD060}" destId="{628B6D5B-4BFA-47EA-93D5-79E327D35292}" srcOrd="0" destOrd="0" presId="urn:microsoft.com/office/officeart/2005/8/layout/hierarchy4"/>
    <dgm:cxn modelId="{8255DC65-4049-40FB-97D8-3F356670FFC7}" type="presParOf" srcId="{EFFA5D67-AB64-4F8C-A3D4-6BE2A7ABD060}" destId="{75694A30-09D9-47A8-8067-E65869A48CFC}" srcOrd="1" destOrd="0" presId="urn:microsoft.com/office/officeart/2005/8/layout/hierarchy4"/>
    <dgm:cxn modelId="{4D23244E-288E-4A0F-8429-7B4BA30DE89B}" type="presParOf" srcId="{97B4A727-D5E0-4A30-A729-28F4512DB63F}" destId="{E3AAB340-C06C-4498-B587-CF1E0881365C}" srcOrd="11" destOrd="0" presId="urn:microsoft.com/office/officeart/2005/8/layout/hierarchy4"/>
    <dgm:cxn modelId="{887B2726-176D-4E01-B7D6-CA37CE75E250}" type="presParOf" srcId="{97B4A727-D5E0-4A30-A729-28F4512DB63F}" destId="{D864FCFA-54E0-42FB-AA41-7EFA9393EB9F}" srcOrd="12" destOrd="0" presId="urn:microsoft.com/office/officeart/2005/8/layout/hierarchy4"/>
    <dgm:cxn modelId="{FA1F8FFE-B480-4F89-934C-AE7FF2CFFE75}" type="presParOf" srcId="{D864FCFA-54E0-42FB-AA41-7EFA9393EB9F}" destId="{6AB94CD8-A86E-4FAF-A315-45F20EEC5231}" srcOrd="0" destOrd="0" presId="urn:microsoft.com/office/officeart/2005/8/layout/hierarchy4"/>
    <dgm:cxn modelId="{6783E7BA-36F3-4769-890B-E541323F6983}" type="presParOf" srcId="{D864FCFA-54E0-42FB-AA41-7EFA9393EB9F}" destId="{7288930D-BA08-4B15-88EA-84BD197233C0}" srcOrd="1" destOrd="0" presId="urn:microsoft.com/office/officeart/2005/8/layout/hierarchy4"/>
    <dgm:cxn modelId="{9B18EA28-D458-4D5F-90FE-1816561CDE14}" type="presParOf" srcId="{97B4A727-D5E0-4A30-A729-28F4512DB63F}" destId="{9B81402F-0230-40A5-97D8-D7717725B454}" srcOrd="13" destOrd="0" presId="urn:microsoft.com/office/officeart/2005/8/layout/hierarchy4"/>
    <dgm:cxn modelId="{6E48AEE6-DB46-4D92-96C0-F85BE55AA133}" type="presParOf" srcId="{97B4A727-D5E0-4A30-A729-28F4512DB63F}" destId="{D30FED1A-09E9-48CD-A98E-F0CDA8F40388}" srcOrd="14" destOrd="0" presId="urn:microsoft.com/office/officeart/2005/8/layout/hierarchy4"/>
    <dgm:cxn modelId="{24879732-AF9E-421E-A107-C6E34DFEE832}" type="presParOf" srcId="{D30FED1A-09E9-48CD-A98E-F0CDA8F40388}" destId="{53722982-E3DD-40BA-9BCF-B8A8F68FB468}" srcOrd="0" destOrd="0" presId="urn:microsoft.com/office/officeart/2005/8/layout/hierarchy4"/>
    <dgm:cxn modelId="{52CEA657-BBA4-4D40-ACCE-065FDA94EF0A}" type="presParOf" srcId="{D30FED1A-09E9-48CD-A98E-F0CDA8F40388}" destId="{4CE5567A-7211-47F2-B1E8-EC8892EAF555}" srcOrd="1" destOrd="0" presId="urn:microsoft.com/office/officeart/2005/8/layout/hierarchy4"/>
    <dgm:cxn modelId="{AA22CF84-6AE7-45DE-A272-86BA5A247260}" type="presParOf" srcId="{97B4A727-D5E0-4A30-A729-28F4512DB63F}" destId="{18BFF985-1578-4B0F-B49D-EE7ED7448196}" srcOrd="15" destOrd="0" presId="urn:microsoft.com/office/officeart/2005/8/layout/hierarchy4"/>
    <dgm:cxn modelId="{00A4B2EC-E45E-41B9-8370-1D5971162499}" type="presParOf" srcId="{97B4A727-D5E0-4A30-A729-28F4512DB63F}" destId="{65B0956F-C7AA-45FA-AECF-D8F1196CDEB7}" srcOrd="16" destOrd="0" presId="urn:microsoft.com/office/officeart/2005/8/layout/hierarchy4"/>
    <dgm:cxn modelId="{5B49340D-F8AD-432B-AE34-CA6E93119E94}" type="presParOf" srcId="{65B0956F-C7AA-45FA-AECF-D8F1196CDEB7}" destId="{B8214780-89DD-4364-A524-EB2B92DDCD88}" srcOrd="0" destOrd="0" presId="urn:microsoft.com/office/officeart/2005/8/layout/hierarchy4"/>
    <dgm:cxn modelId="{A2F736F6-EE22-4CFA-A7F7-5F855935A34F}" type="presParOf" srcId="{65B0956F-C7AA-45FA-AECF-D8F1196CDEB7}" destId="{61096B30-260F-48D9-81DD-D7778FC7A5C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473C476A-A973-467F-BE09-5055A739818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81AECFCB-CA5F-482A-9613-41355C4DF558}">
      <dgm:prSet/>
      <dgm:spPr>
        <a:solidFill>
          <a:schemeClr val="bg1">
            <a:lumMod val="65000"/>
          </a:schemeClr>
        </a:solidFill>
      </dgm:spPr>
      <dgm:t>
        <a:bodyPr/>
        <a:lstStyle/>
        <a:p>
          <a:pPr algn="ctr" rtl="0"/>
          <a:r>
            <a:rPr lang="en-US" b="1" dirty="0"/>
            <a:t>1 x TRF Ambassador  per cluster group</a:t>
          </a:r>
          <a:endParaRPr lang="en-AU" b="1" dirty="0"/>
        </a:p>
      </dgm:t>
    </dgm:pt>
    <dgm:pt modelId="{8E4EFF75-F48F-473A-82C2-01E9EB3DC35D}" type="parTrans" cxnId="{D9799CAB-8F13-4A2D-BA30-A603B5D85AC5}">
      <dgm:prSet/>
      <dgm:spPr/>
      <dgm:t>
        <a:bodyPr/>
        <a:lstStyle/>
        <a:p>
          <a:endParaRPr lang="en-AU"/>
        </a:p>
      </dgm:t>
    </dgm:pt>
    <dgm:pt modelId="{C201CA5E-DAEB-4052-A502-8B5B23D8B766}" type="sibTrans" cxnId="{D9799CAB-8F13-4A2D-BA30-A603B5D85AC5}">
      <dgm:prSet/>
      <dgm:spPr/>
      <dgm:t>
        <a:bodyPr/>
        <a:lstStyle/>
        <a:p>
          <a:endParaRPr lang="en-AU"/>
        </a:p>
      </dgm:t>
    </dgm:pt>
    <dgm:pt modelId="{E98D3454-A051-40D2-A0ED-3E1657E849AB}" type="pres">
      <dgm:prSet presAssocID="{473C476A-A973-467F-BE09-5055A739818D}" presName="linear" presStyleCnt="0">
        <dgm:presLayoutVars>
          <dgm:animLvl val="lvl"/>
          <dgm:resizeHandles val="exact"/>
        </dgm:presLayoutVars>
      </dgm:prSet>
      <dgm:spPr/>
    </dgm:pt>
    <dgm:pt modelId="{8AE7A6C6-2135-400B-B15A-BBB195E66EAF}" type="pres">
      <dgm:prSet presAssocID="{81AECFCB-CA5F-482A-9613-41355C4DF558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D9799CAB-8F13-4A2D-BA30-A603B5D85AC5}" srcId="{473C476A-A973-467F-BE09-5055A739818D}" destId="{81AECFCB-CA5F-482A-9613-41355C4DF558}" srcOrd="0" destOrd="0" parTransId="{8E4EFF75-F48F-473A-82C2-01E9EB3DC35D}" sibTransId="{C201CA5E-DAEB-4052-A502-8B5B23D8B766}"/>
    <dgm:cxn modelId="{B9A2A5CE-4348-4262-B87E-B9C9CAF723CE}" type="presOf" srcId="{473C476A-A973-467F-BE09-5055A739818D}" destId="{E98D3454-A051-40D2-A0ED-3E1657E849AB}" srcOrd="0" destOrd="0" presId="urn:microsoft.com/office/officeart/2005/8/layout/vList2"/>
    <dgm:cxn modelId="{4DB5EAD2-93FB-4293-B171-EE986A1C6106}" type="presOf" srcId="{81AECFCB-CA5F-482A-9613-41355C4DF558}" destId="{8AE7A6C6-2135-400B-B15A-BBB195E66EAF}" srcOrd="0" destOrd="0" presId="urn:microsoft.com/office/officeart/2005/8/layout/vList2"/>
    <dgm:cxn modelId="{5800111F-F413-4D27-B479-A36A7DFD0235}" type="presParOf" srcId="{E98D3454-A051-40D2-A0ED-3E1657E849AB}" destId="{8AE7A6C6-2135-400B-B15A-BBB195E66E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9281754-30FF-4D35-A72D-F488CD1C8619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73C7173D-33E7-4995-B078-88213F37E874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2800" dirty="0"/>
            <a:t>Most Australians &amp; Kiwi’s give to a Charity.</a:t>
          </a:r>
          <a:endParaRPr lang="en-AU" sz="2800" dirty="0"/>
        </a:p>
      </dgm:t>
    </dgm:pt>
    <dgm:pt modelId="{FEEAF7F1-1A2B-48F0-B837-C72BFA67268C}" type="parTrans" cxnId="{976E7EA7-6457-4C06-BB82-19B39D5CF35C}">
      <dgm:prSet/>
      <dgm:spPr/>
      <dgm:t>
        <a:bodyPr/>
        <a:lstStyle/>
        <a:p>
          <a:endParaRPr lang="en-AU"/>
        </a:p>
      </dgm:t>
    </dgm:pt>
    <dgm:pt modelId="{2942434E-4F13-4456-8F6A-6EFEE5B8F6A1}" type="sibTrans" cxnId="{976E7EA7-6457-4C06-BB82-19B39D5CF35C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en-AU"/>
        </a:p>
      </dgm:t>
    </dgm:pt>
    <dgm:pt modelId="{6EFCB9ED-758C-447B-9AEA-3BFD94D095E9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2400" dirty="0"/>
            <a:t>On average they give to at least three charities per year.</a:t>
          </a:r>
          <a:endParaRPr lang="en-AU" sz="2400" dirty="0"/>
        </a:p>
      </dgm:t>
    </dgm:pt>
    <dgm:pt modelId="{C1D59680-BFBE-4E37-8367-DCBFA0926A30}" type="parTrans" cxnId="{79970354-FD39-42E0-ABD5-1A99D54879B0}">
      <dgm:prSet/>
      <dgm:spPr/>
      <dgm:t>
        <a:bodyPr/>
        <a:lstStyle/>
        <a:p>
          <a:endParaRPr lang="en-AU"/>
        </a:p>
      </dgm:t>
    </dgm:pt>
    <dgm:pt modelId="{BBA6561B-A08E-4E9B-8C1B-F312927D67F7}" type="sibTrans" cxnId="{79970354-FD39-42E0-ABD5-1A99D54879B0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en-AU"/>
        </a:p>
      </dgm:t>
    </dgm:pt>
    <dgm:pt modelId="{BB023C59-9383-4EB6-A268-1BF546AF7596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2600" dirty="0"/>
            <a:t>The average Australian gave </a:t>
          </a:r>
          <a:r>
            <a:rPr lang="en-US" sz="3200" b="1" dirty="0"/>
            <a:t>$318*</a:t>
          </a:r>
          <a:r>
            <a:rPr lang="en-US" sz="2600" dirty="0"/>
            <a:t> to  Charity last year.        *</a:t>
          </a:r>
          <a:r>
            <a:rPr lang="en-US" sz="1200" dirty="0"/>
            <a:t>Source NAB</a:t>
          </a:r>
          <a:endParaRPr lang="en-AU" sz="1200" dirty="0"/>
        </a:p>
      </dgm:t>
    </dgm:pt>
    <dgm:pt modelId="{6AE45326-17F3-4150-AB58-716DF14BFD5E}" type="parTrans" cxnId="{A4AAD724-42AC-47B4-B44B-6A103348BF2F}">
      <dgm:prSet/>
      <dgm:spPr/>
      <dgm:t>
        <a:bodyPr/>
        <a:lstStyle/>
        <a:p>
          <a:endParaRPr lang="en-AU"/>
        </a:p>
      </dgm:t>
    </dgm:pt>
    <dgm:pt modelId="{4FF9AE79-8A7E-424B-AAED-094366B97F83}" type="sibTrans" cxnId="{A4AAD724-42AC-47B4-B44B-6A103348BF2F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en-AU"/>
        </a:p>
      </dgm:t>
    </dgm:pt>
    <dgm:pt modelId="{1251088F-8389-468E-A3E6-99350E16130C}">
      <dgm:prSet custT="1"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sz="2600" dirty="0"/>
            <a:t>Only </a:t>
          </a:r>
          <a:r>
            <a:rPr lang="en-US" sz="2800" b="1" dirty="0"/>
            <a:t>23%</a:t>
          </a:r>
          <a:r>
            <a:rPr lang="en-US" sz="2600" dirty="0"/>
            <a:t> of Rotarians gave to our Charity – The Rotary Foundation</a:t>
          </a:r>
          <a:endParaRPr lang="en-AU" sz="2600" dirty="0"/>
        </a:p>
      </dgm:t>
    </dgm:pt>
    <dgm:pt modelId="{85141A14-51F3-4073-998F-9D5D64CC4F94}" type="parTrans" cxnId="{CB6C5995-98E1-4F97-9FA1-2F13BD451772}">
      <dgm:prSet/>
      <dgm:spPr/>
      <dgm:t>
        <a:bodyPr/>
        <a:lstStyle/>
        <a:p>
          <a:endParaRPr lang="en-AU"/>
        </a:p>
      </dgm:t>
    </dgm:pt>
    <dgm:pt modelId="{2C9B3F2E-98A5-4E9D-AD58-CB0BF914F0AC}" type="sibTrans" cxnId="{CB6C5995-98E1-4F97-9FA1-2F13BD451772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en-AU"/>
        </a:p>
      </dgm:t>
    </dgm:pt>
    <dgm:pt modelId="{B7797BE7-8339-4E50-9EC3-F9E584731671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dirty="0"/>
            <a:t>Giving is tax deductible through: </a:t>
          </a:r>
        </a:p>
        <a:p>
          <a:pPr rtl="0"/>
          <a:r>
            <a:rPr lang="en-US" b="1" dirty="0"/>
            <a:t>The Australian Rotary Foundation Trust, or Guardian Trust in New Zealand</a:t>
          </a:r>
          <a:endParaRPr lang="en-AU" b="1" dirty="0"/>
        </a:p>
      </dgm:t>
    </dgm:pt>
    <dgm:pt modelId="{F2451942-B479-4D99-A08E-23C666926316}" type="parTrans" cxnId="{4F360D1C-A3CC-4477-AAA0-2F5B05914817}">
      <dgm:prSet/>
      <dgm:spPr/>
      <dgm:t>
        <a:bodyPr/>
        <a:lstStyle/>
        <a:p>
          <a:endParaRPr lang="en-AU"/>
        </a:p>
      </dgm:t>
    </dgm:pt>
    <dgm:pt modelId="{8A1A4EA4-5906-4B74-96F1-4856940DDD85}" type="sibTrans" cxnId="{4F360D1C-A3CC-4477-AAA0-2F5B05914817}">
      <dgm:prSet/>
      <dgm:spPr/>
      <dgm:t>
        <a:bodyPr/>
        <a:lstStyle/>
        <a:p>
          <a:endParaRPr lang="en-AU"/>
        </a:p>
      </dgm:t>
    </dgm:pt>
    <dgm:pt modelId="{2EC5BB52-9774-4A20-8AA5-EE8D20B84493}" type="pres">
      <dgm:prSet presAssocID="{59281754-30FF-4D35-A72D-F488CD1C8619}" presName="outerComposite" presStyleCnt="0">
        <dgm:presLayoutVars>
          <dgm:chMax val="5"/>
          <dgm:dir/>
          <dgm:resizeHandles val="exact"/>
        </dgm:presLayoutVars>
      </dgm:prSet>
      <dgm:spPr/>
    </dgm:pt>
    <dgm:pt modelId="{1DF8EC49-73C3-4528-932D-17B50CADB2F3}" type="pres">
      <dgm:prSet presAssocID="{59281754-30FF-4D35-A72D-F488CD1C8619}" presName="dummyMaxCanvas" presStyleCnt="0">
        <dgm:presLayoutVars/>
      </dgm:prSet>
      <dgm:spPr/>
    </dgm:pt>
    <dgm:pt modelId="{B85A55B0-CF21-4807-A64E-567BB6709F51}" type="pres">
      <dgm:prSet presAssocID="{59281754-30FF-4D35-A72D-F488CD1C8619}" presName="FiveNodes_1" presStyleLbl="node1" presStyleIdx="0" presStyleCnt="5">
        <dgm:presLayoutVars>
          <dgm:bulletEnabled val="1"/>
        </dgm:presLayoutVars>
      </dgm:prSet>
      <dgm:spPr/>
    </dgm:pt>
    <dgm:pt modelId="{6CF2CC89-6870-4001-BF61-BF0DB8C647EC}" type="pres">
      <dgm:prSet presAssocID="{59281754-30FF-4D35-A72D-F488CD1C8619}" presName="FiveNodes_2" presStyleLbl="node1" presStyleIdx="1" presStyleCnt="5">
        <dgm:presLayoutVars>
          <dgm:bulletEnabled val="1"/>
        </dgm:presLayoutVars>
      </dgm:prSet>
      <dgm:spPr/>
    </dgm:pt>
    <dgm:pt modelId="{41322E25-A863-4B70-B28E-D9B6CD778756}" type="pres">
      <dgm:prSet presAssocID="{59281754-30FF-4D35-A72D-F488CD1C8619}" presName="FiveNodes_3" presStyleLbl="node1" presStyleIdx="2" presStyleCnt="5">
        <dgm:presLayoutVars>
          <dgm:bulletEnabled val="1"/>
        </dgm:presLayoutVars>
      </dgm:prSet>
      <dgm:spPr/>
    </dgm:pt>
    <dgm:pt modelId="{9E5B5478-AAB4-44DB-ADA9-F2625BFAEA7D}" type="pres">
      <dgm:prSet presAssocID="{59281754-30FF-4D35-A72D-F488CD1C8619}" presName="FiveNodes_4" presStyleLbl="node1" presStyleIdx="3" presStyleCnt="5">
        <dgm:presLayoutVars>
          <dgm:bulletEnabled val="1"/>
        </dgm:presLayoutVars>
      </dgm:prSet>
      <dgm:spPr/>
    </dgm:pt>
    <dgm:pt modelId="{7D4725E9-2DD2-42E9-85B4-FEC456A25268}" type="pres">
      <dgm:prSet presAssocID="{59281754-30FF-4D35-A72D-F488CD1C8619}" presName="FiveNodes_5" presStyleLbl="node1" presStyleIdx="4" presStyleCnt="5">
        <dgm:presLayoutVars>
          <dgm:bulletEnabled val="1"/>
        </dgm:presLayoutVars>
      </dgm:prSet>
      <dgm:spPr/>
    </dgm:pt>
    <dgm:pt modelId="{DD6A8110-87EE-48BC-983E-82AA75B6E60F}" type="pres">
      <dgm:prSet presAssocID="{59281754-30FF-4D35-A72D-F488CD1C8619}" presName="FiveConn_1-2" presStyleLbl="fgAccFollowNode1" presStyleIdx="0" presStyleCnt="4">
        <dgm:presLayoutVars>
          <dgm:bulletEnabled val="1"/>
        </dgm:presLayoutVars>
      </dgm:prSet>
      <dgm:spPr/>
    </dgm:pt>
    <dgm:pt modelId="{29E4D2A2-B648-4489-B650-8E6799FCF71D}" type="pres">
      <dgm:prSet presAssocID="{59281754-30FF-4D35-A72D-F488CD1C8619}" presName="FiveConn_2-3" presStyleLbl="fgAccFollowNode1" presStyleIdx="1" presStyleCnt="4">
        <dgm:presLayoutVars>
          <dgm:bulletEnabled val="1"/>
        </dgm:presLayoutVars>
      </dgm:prSet>
      <dgm:spPr/>
    </dgm:pt>
    <dgm:pt modelId="{0AA9B7CB-E008-4CB7-9C31-C9CBF200F738}" type="pres">
      <dgm:prSet presAssocID="{59281754-30FF-4D35-A72D-F488CD1C8619}" presName="FiveConn_3-4" presStyleLbl="fgAccFollowNode1" presStyleIdx="2" presStyleCnt="4">
        <dgm:presLayoutVars>
          <dgm:bulletEnabled val="1"/>
        </dgm:presLayoutVars>
      </dgm:prSet>
      <dgm:spPr/>
    </dgm:pt>
    <dgm:pt modelId="{1FA73C6D-01A8-4C47-ABB9-7D5BBDB78513}" type="pres">
      <dgm:prSet presAssocID="{59281754-30FF-4D35-A72D-F488CD1C8619}" presName="FiveConn_4-5" presStyleLbl="fgAccFollowNode1" presStyleIdx="3" presStyleCnt="4">
        <dgm:presLayoutVars>
          <dgm:bulletEnabled val="1"/>
        </dgm:presLayoutVars>
      </dgm:prSet>
      <dgm:spPr/>
    </dgm:pt>
    <dgm:pt modelId="{60B9FF3F-8F31-4047-BC32-201D0735F08B}" type="pres">
      <dgm:prSet presAssocID="{59281754-30FF-4D35-A72D-F488CD1C8619}" presName="FiveNodes_1_text" presStyleLbl="node1" presStyleIdx="4" presStyleCnt="5">
        <dgm:presLayoutVars>
          <dgm:bulletEnabled val="1"/>
        </dgm:presLayoutVars>
      </dgm:prSet>
      <dgm:spPr/>
    </dgm:pt>
    <dgm:pt modelId="{8C1D6EBE-6A4A-4411-A686-8C5AAD5F9294}" type="pres">
      <dgm:prSet presAssocID="{59281754-30FF-4D35-A72D-F488CD1C8619}" presName="FiveNodes_2_text" presStyleLbl="node1" presStyleIdx="4" presStyleCnt="5">
        <dgm:presLayoutVars>
          <dgm:bulletEnabled val="1"/>
        </dgm:presLayoutVars>
      </dgm:prSet>
      <dgm:spPr/>
    </dgm:pt>
    <dgm:pt modelId="{5B058219-10AD-42C7-A39C-9991533C3228}" type="pres">
      <dgm:prSet presAssocID="{59281754-30FF-4D35-A72D-F488CD1C8619}" presName="FiveNodes_3_text" presStyleLbl="node1" presStyleIdx="4" presStyleCnt="5">
        <dgm:presLayoutVars>
          <dgm:bulletEnabled val="1"/>
        </dgm:presLayoutVars>
      </dgm:prSet>
      <dgm:spPr/>
    </dgm:pt>
    <dgm:pt modelId="{38F930CE-B1DF-48AA-A03D-469155240576}" type="pres">
      <dgm:prSet presAssocID="{59281754-30FF-4D35-A72D-F488CD1C8619}" presName="FiveNodes_4_text" presStyleLbl="node1" presStyleIdx="4" presStyleCnt="5">
        <dgm:presLayoutVars>
          <dgm:bulletEnabled val="1"/>
        </dgm:presLayoutVars>
      </dgm:prSet>
      <dgm:spPr/>
    </dgm:pt>
    <dgm:pt modelId="{9055D5D7-8A78-4567-8938-AB44DCDD3702}" type="pres">
      <dgm:prSet presAssocID="{59281754-30FF-4D35-A72D-F488CD1C8619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4F360D1C-A3CC-4477-AAA0-2F5B05914817}" srcId="{59281754-30FF-4D35-A72D-F488CD1C8619}" destId="{B7797BE7-8339-4E50-9EC3-F9E584731671}" srcOrd="4" destOrd="0" parTransId="{F2451942-B479-4D99-A08E-23C666926316}" sibTransId="{8A1A4EA4-5906-4B74-96F1-4856940DDD85}"/>
    <dgm:cxn modelId="{A4AAD724-42AC-47B4-B44B-6A103348BF2F}" srcId="{59281754-30FF-4D35-A72D-F488CD1C8619}" destId="{BB023C59-9383-4EB6-A268-1BF546AF7596}" srcOrd="2" destOrd="0" parTransId="{6AE45326-17F3-4150-AB58-716DF14BFD5E}" sibTransId="{4FF9AE79-8A7E-424B-AAED-094366B97F83}"/>
    <dgm:cxn modelId="{F2F93E39-78DD-4BB2-81D9-87F692D00CD3}" type="presOf" srcId="{73C7173D-33E7-4995-B078-88213F37E874}" destId="{60B9FF3F-8F31-4047-BC32-201D0735F08B}" srcOrd="1" destOrd="0" presId="urn:microsoft.com/office/officeart/2005/8/layout/vProcess5"/>
    <dgm:cxn modelId="{F862763C-2A55-4445-B60F-FF6B884F0DD0}" type="presOf" srcId="{BBA6561B-A08E-4E9B-8C1B-F312927D67F7}" destId="{29E4D2A2-B648-4489-B650-8E6799FCF71D}" srcOrd="0" destOrd="0" presId="urn:microsoft.com/office/officeart/2005/8/layout/vProcess5"/>
    <dgm:cxn modelId="{88F9C960-1F80-49F4-BD59-EC731DAE46A2}" type="presOf" srcId="{4FF9AE79-8A7E-424B-AAED-094366B97F83}" destId="{0AA9B7CB-E008-4CB7-9C31-C9CBF200F738}" srcOrd="0" destOrd="0" presId="urn:microsoft.com/office/officeart/2005/8/layout/vProcess5"/>
    <dgm:cxn modelId="{AD01F84F-62C6-4E86-AEF2-5F91B3FBEB45}" type="presOf" srcId="{B7797BE7-8339-4E50-9EC3-F9E584731671}" destId="{9055D5D7-8A78-4567-8938-AB44DCDD3702}" srcOrd="1" destOrd="0" presId="urn:microsoft.com/office/officeart/2005/8/layout/vProcess5"/>
    <dgm:cxn modelId="{79970354-FD39-42E0-ABD5-1A99D54879B0}" srcId="{59281754-30FF-4D35-A72D-F488CD1C8619}" destId="{6EFCB9ED-758C-447B-9AEA-3BFD94D095E9}" srcOrd="1" destOrd="0" parTransId="{C1D59680-BFBE-4E37-8367-DCBFA0926A30}" sibTransId="{BBA6561B-A08E-4E9B-8C1B-F312927D67F7}"/>
    <dgm:cxn modelId="{C6A43F80-680A-443C-8948-B2C17360517D}" type="presOf" srcId="{6EFCB9ED-758C-447B-9AEA-3BFD94D095E9}" destId="{8C1D6EBE-6A4A-4411-A686-8C5AAD5F9294}" srcOrd="1" destOrd="0" presId="urn:microsoft.com/office/officeart/2005/8/layout/vProcess5"/>
    <dgm:cxn modelId="{3843888D-A65C-46DA-8840-426BEA198ED6}" type="presOf" srcId="{B7797BE7-8339-4E50-9EC3-F9E584731671}" destId="{7D4725E9-2DD2-42E9-85B4-FEC456A25268}" srcOrd="0" destOrd="0" presId="urn:microsoft.com/office/officeart/2005/8/layout/vProcess5"/>
    <dgm:cxn modelId="{CB6C5995-98E1-4F97-9FA1-2F13BD451772}" srcId="{59281754-30FF-4D35-A72D-F488CD1C8619}" destId="{1251088F-8389-468E-A3E6-99350E16130C}" srcOrd="3" destOrd="0" parTransId="{85141A14-51F3-4073-998F-9D5D64CC4F94}" sibTransId="{2C9B3F2E-98A5-4E9D-AD58-CB0BF914F0AC}"/>
    <dgm:cxn modelId="{07A2AE9A-A7BF-4600-B7AD-81947DE1CC84}" type="presOf" srcId="{2942434E-4F13-4456-8F6A-6EFEE5B8F6A1}" destId="{DD6A8110-87EE-48BC-983E-82AA75B6E60F}" srcOrd="0" destOrd="0" presId="urn:microsoft.com/office/officeart/2005/8/layout/vProcess5"/>
    <dgm:cxn modelId="{D2A9E09A-6A98-45F9-BDC2-75D2CADF6EE7}" type="presOf" srcId="{2C9B3F2E-98A5-4E9D-AD58-CB0BF914F0AC}" destId="{1FA73C6D-01A8-4C47-ABB9-7D5BBDB78513}" srcOrd="0" destOrd="0" presId="urn:microsoft.com/office/officeart/2005/8/layout/vProcess5"/>
    <dgm:cxn modelId="{976E7EA7-6457-4C06-BB82-19B39D5CF35C}" srcId="{59281754-30FF-4D35-A72D-F488CD1C8619}" destId="{73C7173D-33E7-4995-B078-88213F37E874}" srcOrd="0" destOrd="0" parTransId="{FEEAF7F1-1A2B-48F0-B837-C72BFA67268C}" sibTransId="{2942434E-4F13-4456-8F6A-6EFEE5B8F6A1}"/>
    <dgm:cxn modelId="{A066EAC2-9846-4D47-AD0E-142C36553963}" type="presOf" srcId="{1251088F-8389-468E-A3E6-99350E16130C}" destId="{9E5B5478-AAB4-44DB-ADA9-F2625BFAEA7D}" srcOrd="0" destOrd="0" presId="urn:microsoft.com/office/officeart/2005/8/layout/vProcess5"/>
    <dgm:cxn modelId="{CF8EB1CC-8072-4723-8CAA-1BFE94A84DAB}" type="presOf" srcId="{BB023C59-9383-4EB6-A268-1BF546AF7596}" destId="{41322E25-A863-4B70-B28E-D9B6CD778756}" srcOrd="0" destOrd="0" presId="urn:microsoft.com/office/officeart/2005/8/layout/vProcess5"/>
    <dgm:cxn modelId="{44611FCF-2D40-42B9-A014-9FC06069DFA9}" type="presOf" srcId="{73C7173D-33E7-4995-B078-88213F37E874}" destId="{B85A55B0-CF21-4807-A64E-567BB6709F51}" srcOrd="0" destOrd="0" presId="urn:microsoft.com/office/officeart/2005/8/layout/vProcess5"/>
    <dgm:cxn modelId="{4FCB3BD9-BB10-445C-8E62-85B76D4FFBEC}" type="presOf" srcId="{1251088F-8389-468E-A3E6-99350E16130C}" destId="{38F930CE-B1DF-48AA-A03D-469155240576}" srcOrd="1" destOrd="0" presId="urn:microsoft.com/office/officeart/2005/8/layout/vProcess5"/>
    <dgm:cxn modelId="{14F571ED-B224-4BE0-89C1-A96828B0F2FE}" type="presOf" srcId="{59281754-30FF-4D35-A72D-F488CD1C8619}" destId="{2EC5BB52-9774-4A20-8AA5-EE8D20B84493}" srcOrd="0" destOrd="0" presId="urn:microsoft.com/office/officeart/2005/8/layout/vProcess5"/>
    <dgm:cxn modelId="{6F2286EF-9384-4B21-AA16-4F280E03C6E5}" type="presOf" srcId="{6EFCB9ED-758C-447B-9AEA-3BFD94D095E9}" destId="{6CF2CC89-6870-4001-BF61-BF0DB8C647EC}" srcOrd="0" destOrd="0" presId="urn:microsoft.com/office/officeart/2005/8/layout/vProcess5"/>
    <dgm:cxn modelId="{99B3CCFE-9F6A-4F9A-9765-146604167476}" type="presOf" srcId="{BB023C59-9383-4EB6-A268-1BF546AF7596}" destId="{5B058219-10AD-42C7-A39C-9991533C3228}" srcOrd="1" destOrd="0" presId="urn:microsoft.com/office/officeart/2005/8/layout/vProcess5"/>
    <dgm:cxn modelId="{C180FBF5-70B3-4C58-A2B9-B68A1A2D43B7}" type="presParOf" srcId="{2EC5BB52-9774-4A20-8AA5-EE8D20B84493}" destId="{1DF8EC49-73C3-4528-932D-17B50CADB2F3}" srcOrd="0" destOrd="0" presId="urn:microsoft.com/office/officeart/2005/8/layout/vProcess5"/>
    <dgm:cxn modelId="{11E47CEB-3B70-41F4-BEF3-3A4EE08EF703}" type="presParOf" srcId="{2EC5BB52-9774-4A20-8AA5-EE8D20B84493}" destId="{B85A55B0-CF21-4807-A64E-567BB6709F51}" srcOrd="1" destOrd="0" presId="urn:microsoft.com/office/officeart/2005/8/layout/vProcess5"/>
    <dgm:cxn modelId="{A0D602DD-1E5E-4CCB-9BA9-CA8E1329985D}" type="presParOf" srcId="{2EC5BB52-9774-4A20-8AA5-EE8D20B84493}" destId="{6CF2CC89-6870-4001-BF61-BF0DB8C647EC}" srcOrd="2" destOrd="0" presId="urn:microsoft.com/office/officeart/2005/8/layout/vProcess5"/>
    <dgm:cxn modelId="{0DBE1553-AA1A-47AE-99B3-EC43609C81F0}" type="presParOf" srcId="{2EC5BB52-9774-4A20-8AA5-EE8D20B84493}" destId="{41322E25-A863-4B70-B28E-D9B6CD778756}" srcOrd="3" destOrd="0" presId="urn:microsoft.com/office/officeart/2005/8/layout/vProcess5"/>
    <dgm:cxn modelId="{98ABEF38-F609-47F6-8E29-E5D6095964B4}" type="presParOf" srcId="{2EC5BB52-9774-4A20-8AA5-EE8D20B84493}" destId="{9E5B5478-AAB4-44DB-ADA9-F2625BFAEA7D}" srcOrd="4" destOrd="0" presId="urn:microsoft.com/office/officeart/2005/8/layout/vProcess5"/>
    <dgm:cxn modelId="{C974822E-0A66-42F4-9118-2E3EB9629E52}" type="presParOf" srcId="{2EC5BB52-9774-4A20-8AA5-EE8D20B84493}" destId="{7D4725E9-2DD2-42E9-85B4-FEC456A25268}" srcOrd="5" destOrd="0" presId="urn:microsoft.com/office/officeart/2005/8/layout/vProcess5"/>
    <dgm:cxn modelId="{47E44575-BE6E-43DF-8897-78A0AB7A0315}" type="presParOf" srcId="{2EC5BB52-9774-4A20-8AA5-EE8D20B84493}" destId="{DD6A8110-87EE-48BC-983E-82AA75B6E60F}" srcOrd="6" destOrd="0" presId="urn:microsoft.com/office/officeart/2005/8/layout/vProcess5"/>
    <dgm:cxn modelId="{1F9A815E-7934-4FA8-931B-23F029600C15}" type="presParOf" srcId="{2EC5BB52-9774-4A20-8AA5-EE8D20B84493}" destId="{29E4D2A2-B648-4489-B650-8E6799FCF71D}" srcOrd="7" destOrd="0" presId="urn:microsoft.com/office/officeart/2005/8/layout/vProcess5"/>
    <dgm:cxn modelId="{1A068C4D-4E9D-46DF-BDE1-A72DC47D47F1}" type="presParOf" srcId="{2EC5BB52-9774-4A20-8AA5-EE8D20B84493}" destId="{0AA9B7CB-E008-4CB7-9C31-C9CBF200F738}" srcOrd="8" destOrd="0" presId="urn:microsoft.com/office/officeart/2005/8/layout/vProcess5"/>
    <dgm:cxn modelId="{7F6D6420-EFF3-4D69-A2F0-757E7D0CF674}" type="presParOf" srcId="{2EC5BB52-9774-4A20-8AA5-EE8D20B84493}" destId="{1FA73C6D-01A8-4C47-ABB9-7D5BBDB78513}" srcOrd="9" destOrd="0" presId="urn:microsoft.com/office/officeart/2005/8/layout/vProcess5"/>
    <dgm:cxn modelId="{31AA01C2-CA23-4289-9C29-44FB38A63E80}" type="presParOf" srcId="{2EC5BB52-9774-4A20-8AA5-EE8D20B84493}" destId="{60B9FF3F-8F31-4047-BC32-201D0735F08B}" srcOrd="10" destOrd="0" presId="urn:microsoft.com/office/officeart/2005/8/layout/vProcess5"/>
    <dgm:cxn modelId="{AAF2F11D-6FE1-4D3D-90EA-92BD0F7293E9}" type="presParOf" srcId="{2EC5BB52-9774-4A20-8AA5-EE8D20B84493}" destId="{8C1D6EBE-6A4A-4411-A686-8C5AAD5F9294}" srcOrd="11" destOrd="0" presId="urn:microsoft.com/office/officeart/2005/8/layout/vProcess5"/>
    <dgm:cxn modelId="{41E7AE4D-1919-49DB-A692-B68D543EA838}" type="presParOf" srcId="{2EC5BB52-9774-4A20-8AA5-EE8D20B84493}" destId="{5B058219-10AD-42C7-A39C-9991533C3228}" srcOrd="12" destOrd="0" presId="urn:microsoft.com/office/officeart/2005/8/layout/vProcess5"/>
    <dgm:cxn modelId="{77CF5EFD-A54C-46BD-BB7C-09F241D00E2E}" type="presParOf" srcId="{2EC5BB52-9774-4A20-8AA5-EE8D20B84493}" destId="{38F930CE-B1DF-48AA-A03D-469155240576}" srcOrd="13" destOrd="0" presId="urn:microsoft.com/office/officeart/2005/8/layout/vProcess5"/>
    <dgm:cxn modelId="{0B003255-5898-4308-8848-5356884ACA54}" type="presParOf" srcId="{2EC5BB52-9774-4A20-8AA5-EE8D20B84493}" destId="{9055D5D7-8A78-4567-8938-AB44DCDD3702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FD1D2AB8-35EA-4B49-A65E-4D3ED5DB9B8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2A473D7D-E99A-4A2A-AB0E-1AD525BD2D6B}" type="pres">
      <dgm:prSet presAssocID="{FD1D2AB8-35EA-4B49-A65E-4D3ED5DB9B85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B101923C-CE32-4623-A58F-A3ED30079952}" type="presOf" srcId="{FD1D2AB8-35EA-4B49-A65E-4D3ED5DB9B85}" destId="{2A473D7D-E99A-4A2A-AB0E-1AD525BD2D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FD1D2AB8-35EA-4B49-A65E-4D3ED5DB9B8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2A473D7D-E99A-4A2A-AB0E-1AD525BD2D6B}" type="pres">
      <dgm:prSet presAssocID="{FD1D2AB8-35EA-4B49-A65E-4D3ED5DB9B85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A8CBC61F-54FE-4AFD-A56C-43C7A5D88A93}" type="presOf" srcId="{FD1D2AB8-35EA-4B49-A65E-4D3ED5DB9B85}" destId="{2A473D7D-E99A-4A2A-AB0E-1AD525BD2D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FD1D2AB8-35EA-4B49-A65E-4D3ED5DB9B8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2A473D7D-E99A-4A2A-AB0E-1AD525BD2D6B}" type="pres">
      <dgm:prSet presAssocID="{FD1D2AB8-35EA-4B49-A65E-4D3ED5DB9B85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A8CBC61F-54FE-4AFD-A56C-43C7A5D88A93}" type="presOf" srcId="{FD1D2AB8-35EA-4B49-A65E-4D3ED5DB9B85}" destId="{2A473D7D-E99A-4A2A-AB0E-1AD525BD2D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9D8A143D-6126-4DF6-87BC-526B4C47F9A8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DBB167E-8B5F-4FCB-840E-3B46945F8ADB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/>
            <a:t>Encourage Members to consider their Personal giving to the FOUNDATION during this month</a:t>
          </a:r>
        </a:p>
      </dgm:t>
    </dgm:pt>
    <dgm:pt modelId="{3BE52B3D-6713-4538-BA15-F703570A1E15}" type="parTrans" cxnId="{F0417B74-4EF6-4DE9-89B2-E98DF95EE27C}">
      <dgm:prSet/>
      <dgm:spPr/>
      <dgm:t>
        <a:bodyPr/>
        <a:lstStyle/>
        <a:p>
          <a:endParaRPr lang="en-US"/>
        </a:p>
      </dgm:t>
    </dgm:pt>
    <dgm:pt modelId="{C99DC718-94EB-4771-929E-83A910EA7714}" type="sibTrans" cxnId="{F0417B74-4EF6-4DE9-89B2-E98DF95EE27C}">
      <dgm:prSet/>
      <dgm:spPr/>
      <dgm:t>
        <a:bodyPr/>
        <a:lstStyle/>
        <a:p>
          <a:endParaRPr lang="en-US"/>
        </a:p>
      </dgm:t>
    </dgm:pt>
    <dgm:pt modelId="{A2AFF0F2-4CB6-4C4C-9126-B67AAC59CDBF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dirty="0"/>
            <a:t>Encourage Clubs to </a:t>
          </a:r>
          <a:r>
            <a:rPr lang="en-US" dirty="0" err="1"/>
            <a:t>recognise</a:t>
          </a:r>
          <a:r>
            <a:rPr lang="en-US" dirty="0"/>
            <a:t> community leaders with a </a:t>
          </a:r>
        </a:p>
        <a:p>
          <a:pPr rtl="0"/>
          <a:r>
            <a:rPr lang="en-US" b="1" dirty="0"/>
            <a:t>PAUL HARRIS FELLOW </a:t>
          </a:r>
        </a:p>
        <a:p>
          <a:pPr rtl="0"/>
          <a:r>
            <a:rPr lang="en-US" dirty="0"/>
            <a:t>during this month</a:t>
          </a:r>
        </a:p>
      </dgm:t>
    </dgm:pt>
    <dgm:pt modelId="{7A7E10E8-1B96-4E35-9933-B93EBC706A34}" type="parTrans" cxnId="{D8C80CC3-F6AA-49FC-A207-DA7739CF0337}">
      <dgm:prSet/>
      <dgm:spPr/>
      <dgm:t>
        <a:bodyPr/>
        <a:lstStyle/>
        <a:p>
          <a:endParaRPr lang="en-US"/>
        </a:p>
      </dgm:t>
    </dgm:pt>
    <dgm:pt modelId="{B4C6A857-1B2D-497E-8985-EC91800917DB}" type="sibTrans" cxnId="{D8C80CC3-F6AA-49FC-A207-DA7739CF0337}">
      <dgm:prSet/>
      <dgm:spPr/>
      <dgm:t>
        <a:bodyPr/>
        <a:lstStyle/>
        <a:p>
          <a:endParaRPr lang="en-US"/>
        </a:p>
      </dgm:t>
    </dgm:pt>
    <dgm:pt modelId="{51F5142C-A924-43FF-99CB-D62A7D58FAB1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dirty="0"/>
            <a:t>Encourage Clubs to have a Guest Speaker on</a:t>
          </a:r>
        </a:p>
        <a:p>
          <a:pPr rtl="0"/>
          <a:r>
            <a:rPr lang="en-US" dirty="0"/>
            <a:t> </a:t>
          </a:r>
          <a:r>
            <a:rPr lang="en-US" b="1" dirty="0"/>
            <a:t>THE ROTARY FOUNDATION </a:t>
          </a:r>
        </a:p>
        <a:p>
          <a:pPr rtl="0"/>
          <a:r>
            <a:rPr lang="en-US" dirty="0"/>
            <a:t>this month</a:t>
          </a:r>
        </a:p>
      </dgm:t>
    </dgm:pt>
    <dgm:pt modelId="{3E5E07A9-7C81-49E7-AB8B-A349B2E919A0}" type="parTrans" cxnId="{6094598D-DEE5-4396-90E4-D3241B2688F1}">
      <dgm:prSet/>
      <dgm:spPr/>
      <dgm:t>
        <a:bodyPr/>
        <a:lstStyle/>
        <a:p>
          <a:endParaRPr lang="en-US"/>
        </a:p>
      </dgm:t>
    </dgm:pt>
    <dgm:pt modelId="{2A46F550-C687-44CF-A1E7-EF90DACB5D61}" type="sibTrans" cxnId="{6094598D-DEE5-4396-90E4-D3241B2688F1}">
      <dgm:prSet/>
      <dgm:spPr/>
      <dgm:t>
        <a:bodyPr/>
        <a:lstStyle/>
        <a:p>
          <a:endParaRPr lang="en-US"/>
        </a:p>
      </dgm:t>
    </dgm:pt>
    <dgm:pt modelId="{29B7140D-4120-45FD-B66F-8C99D5BFD448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pPr rtl="0"/>
          <a:r>
            <a:rPr lang="en-US" dirty="0"/>
            <a:t>Have a </a:t>
          </a:r>
        </a:p>
        <a:p>
          <a:pPr rtl="0"/>
          <a:r>
            <a:rPr lang="en-US" dirty="0"/>
            <a:t>PAUL HARRIS SOCIETY recognition dinner</a:t>
          </a:r>
        </a:p>
      </dgm:t>
    </dgm:pt>
    <dgm:pt modelId="{6B4E1747-1072-46BD-AB3A-E35648F327A7}" type="parTrans" cxnId="{50FE06CC-42FD-46D0-B437-65C36AFDDDE3}">
      <dgm:prSet/>
      <dgm:spPr/>
      <dgm:t>
        <a:bodyPr/>
        <a:lstStyle/>
        <a:p>
          <a:endParaRPr lang="en-US"/>
        </a:p>
      </dgm:t>
    </dgm:pt>
    <dgm:pt modelId="{B032E7C4-155C-43E9-A0F0-5BFBCEEAC80F}" type="sibTrans" cxnId="{50FE06CC-42FD-46D0-B437-65C36AFDDDE3}">
      <dgm:prSet/>
      <dgm:spPr/>
      <dgm:t>
        <a:bodyPr/>
        <a:lstStyle/>
        <a:p>
          <a:endParaRPr lang="en-US"/>
        </a:p>
      </dgm:t>
    </dgm:pt>
    <dgm:pt modelId="{24DD0386-E8D2-4CBC-A2E2-F473A7E77897}" type="pres">
      <dgm:prSet presAssocID="{9D8A143D-6126-4DF6-87BC-526B4C47F9A8}" presName="matrix" presStyleCnt="0">
        <dgm:presLayoutVars>
          <dgm:chMax val="1"/>
          <dgm:dir/>
          <dgm:resizeHandles val="exact"/>
        </dgm:presLayoutVars>
      </dgm:prSet>
      <dgm:spPr/>
    </dgm:pt>
    <dgm:pt modelId="{32B7CF0F-9CDC-4F27-90D2-8CD4CF3CC585}" type="pres">
      <dgm:prSet presAssocID="{9D8A143D-6126-4DF6-87BC-526B4C47F9A8}" presName="diamond" presStyleLbl="bgShp" presStyleIdx="0" presStyleCnt="1"/>
      <dgm:spPr>
        <a:solidFill>
          <a:schemeClr val="bg2">
            <a:lumMod val="90000"/>
          </a:schemeClr>
        </a:solidFill>
      </dgm:spPr>
    </dgm:pt>
    <dgm:pt modelId="{06ADAB99-422A-48BD-BE1C-CADE5C28354C}" type="pres">
      <dgm:prSet presAssocID="{9D8A143D-6126-4DF6-87BC-526B4C47F9A8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8666F588-B6DA-4F8E-9677-0627811FB806}" type="pres">
      <dgm:prSet presAssocID="{9D8A143D-6126-4DF6-87BC-526B4C47F9A8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FCE3E08-87C3-4D88-90F9-8F8532C294A0}" type="pres">
      <dgm:prSet presAssocID="{9D8A143D-6126-4DF6-87BC-526B4C47F9A8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BCF64A8E-5664-4B6A-AD63-D98D3E450EBE}" type="pres">
      <dgm:prSet presAssocID="{9D8A143D-6126-4DF6-87BC-526B4C47F9A8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50DA5462-5DBA-474A-9279-0391547733D1}" type="presOf" srcId="{51F5142C-A924-43FF-99CB-D62A7D58FAB1}" destId="{8FCE3E08-87C3-4D88-90F9-8F8532C294A0}" srcOrd="0" destOrd="0" presId="urn:microsoft.com/office/officeart/2005/8/layout/matrix3"/>
    <dgm:cxn modelId="{3DB1AF4C-645A-47FE-842F-9A980F205143}" type="presOf" srcId="{A2AFF0F2-4CB6-4C4C-9126-B67AAC59CDBF}" destId="{8666F588-B6DA-4F8E-9677-0627811FB806}" srcOrd="0" destOrd="0" presId="urn:microsoft.com/office/officeart/2005/8/layout/matrix3"/>
    <dgm:cxn modelId="{6F63904F-1991-48C2-B7E7-B3D97485FE61}" type="presOf" srcId="{3DBB167E-8B5F-4FCB-840E-3B46945F8ADB}" destId="{06ADAB99-422A-48BD-BE1C-CADE5C28354C}" srcOrd="0" destOrd="0" presId="urn:microsoft.com/office/officeart/2005/8/layout/matrix3"/>
    <dgm:cxn modelId="{F0417B74-4EF6-4DE9-89B2-E98DF95EE27C}" srcId="{9D8A143D-6126-4DF6-87BC-526B4C47F9A8}" destId="{3DBB167E-8B5F-4FCB-840E-3B46945F8ADB}" srcOrd="0" destOrd="0" parTransId="{3BE52B3D-6713-4538-BA15-F703570A1E15}" sibTransId="{C99DC718-94EB-4771-929E-83A910EA7714}"/>
    <dgm:cxn modelId="{50EED37F-2AF8-4FA5-A3F9-7DA1B901966F}" type="presOf" srcId="{9D8A143D-6126-4DF6-87BC-526B4C47F9A8}" destId="{24DD0386-E8D2-4CBC-A2E2-F473A7E77897}" srcOrd="0" destOrd="0" presId="urn:microsoft.com/office/officeart/2005/8/layout/matrix3"/>
    <dgm:cxn modelId="{6094598D-DEE5-4396-90E4-D3241B2688F1}" srcId="{9D8A143D-6126-4DF6-87BC-526B4C47F9A8}" destId="{51F5142C-A924-43FF-99CB-D62A7D58FAB1}" srcOrd="2" destOrd="0" parTransId="{3E5E07A9-7C81-49E7-AB8B-A349B2E919A0}" sibTransId="{2A46F550-C687-44CF-A1E7-EF90DACB5D61}"/>
    <dgm:cxn modelId="{A7D2AB96-3BEC-4435-BF9D-85F5F94164BD}" type="presOf" srcId="{29B7140D-4120-45FD-B66F-8C99D5BFD448}" destId="{BCF64A8E-5664-4B6A-AD63-D98D3E450EBE}" srcOrd="0" destOrd="0" presId="urn:microsoft.com/office/officeart/2005/8/layout/matrix3"/>
    <dgm:cxn modelId="{D8C80CC3-F6AA-49FC-A207-DA7739CF0337}" srcId="{9D8A143D-6126-4DF6-87BC-526B4C47F9A8}" destId="{A2AFF0F2-4CB6-4C4C-9126-B67AAC59CDBF}" srcOrd="1" destOrd="0" parTransId="{7A7E10E8-1B96-4E35-9933-B93EBC706A34}" sibTransId="{B4C6A857-1B2D-497E-8985-EC91800917DB}"/>
    <dgm:cxn modelId="{50FE06CC-42FD-46D0-B437-65C36AFDDDE3}" srcId="{9D8A143D-6126-4DF6-87BC-526B4C47F9A8}" destId="{29B7140D-4120-45FD-B66F-8C99D5BFD448}" srcOrd="3" destOrd="0" parTransId="{6B4E1747-1072-46BD-AB3A-E35648F327A7}" sibTransId="{B032E7C4-155C-43E9-A0F0-5BFBCEEAC80F}"/>
    <dgm:cxn modelId="{69963341-145E-47AB-B732-18496CD88DFB}" type="presParOf" srcId="{24DD0386-E8D2-4CBC-A2E2-F473A7E77897}" destId="{32B7CF0F-9CDC-4F27-90D2-8CD4CF3CC585}" srcOrd="0" destOrd="0" presId="urn:microsoft.com/office/officeart/2005/8/layout/matrix3"/>
    <dgm:cxn modelId="{5DE3BC58-D142-4E89-B3CD-3622980AACB0}" type="presParOf" srcId="{24DD0386-E8D2-4CBC-A2E2-F473A7E77897}" destId="{06ADAB99-422A-48BD-BE1C-CADE5C28354C}" srcOrd="1" destOrd="0" presId="urn:microsoft.com/office/officeart/2005/8/layout/matrix3"/>
    <dgm:cxn modelId="{DB5D3C63-A9F3-4652-AD1F-C28B1CC895C5}" type="presParOf" srcId="{24DD0386-E8D2-4CBC-A2E2-F473A7E77897}" destId="{8666F588-B6DA-4F8E-9677-0627811FB806}" srcOrd="2" destOrd="0" presId="urn:microsoft.com/office/officeart/2005/8/layout/matrix3"/>
    <dgm:cxn modelId="{9AB9B0C1-C7DD-41A6-9226-8F56997578D4}" type="presParOf" srcId="{24DD0386-E8D2-4CBC-A2E2-F473A7E77897}" destId="{8FCE3E08-87C3-4D88-90F9-8F8532C294A0}" srcOrd="3" destOrd="0" presId="urn:microsoft.com/office/officeart/2005/8/layout/matrix3"/>
    <dgm:cxn modelId="{7BF7FE49-4AAC-4B96-8A60-F1B7B69FB83C}" type="presParOf" srcId="{24DD0386-E8D2-4CBC-A2E2-F473A7E77897}" destId="{BCF64A8E-5664-4B6A-AD63-D98D3E450EBE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01D0DD23-686B-4542-95FD-6D9C031C6CA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1764E1DE-05B8-43B3-A8E3-1C5DC9F0144F}" type="pres">
      <dgm:prSet presAssocID="{01D0DD23-686B-4542-95FD-6D9C031C6CAE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1EC864F-2AAF-457C-B035-B7A031FE478C}" type="presOf" srcId="{01D0DD23-686B-4542-95FD-6D9C031C6CAE}" destId="{1764E1DE-05B8-43B3-A8E3-1C5DC9F0144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5226AA1F-960F-4C6E-8DE4-B9D9AF6E4EEE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21CACC2C-6716-43D3-BE19-6C5720B18E9E}">
      <dgm:prSet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pPr rtl="0"/>
          <a:r>
            <a:rPr lang="en-US" dirty="0">
              <a:solidFill>
                <a:schemeClr val="tx2"/>
              </a:solidFill>
            </a:rPr>
            <a:t>If they are set they are measured.</a:t>
          </a:r>
          <a:endParaRPr lang="en-AU" dirty="0">
            <a:solidFill>
              <a:schemeClr val="tx2"/>
            </a:solidFill>
          </a:endParaRPr>
        </a:p>
      </dgm:t>
    </dgm:pt>
    <dgm:pt modelId="{D11C92FF-89C3-458C-8DEF-602E37AEBD02}" type="parTrans" cxnId="{36B54E6A-612F-4E15-AA99-9E093411B203}">
      <dgm:prSet/>
      <dgm:spPr/>
      <dgm:t>
        <a:bodyPr/>
        <a:lstStyle/>
        <a:p>
          <a:endParaRPr lang="en-AU"/>
        </a:p>
      </dgm:t>
    </dgm:pt>
    <dgm:pt modelId="{023C4655-9D85-4264-8F7F-22369D07A346}" type="sibTrans" cxnId="{36B54E6A-612F-4E15-AA99-9E093411B203}">
      <dgm:prSet/>
      <dgm:spPr/>
      <dgm:t>
        <a:bodyPr/>
        <a:lstStyle/>
        <a:p>
          <a:endParaRPr lang="en-AU"/>
        </a:p>
      </dgm:t>
    </dgm:pt>
    <dgm:pt modelId="{06BF274D-FD7C-4890-BD0D-54BB7808C365}">
      <dgm:prSet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pPr rtl="0"/>
          <a:r>
            <a:rPr lang="en-US" dirty="0">
              <a:solidFill>
                <a:schemeClr val="tx2"/>
              </a:solidFill>
            </a:rPr>
            <a:t>If goals are measured they are likely to succeed.</a:t>
          </a:r>
          <a:endParaRPr lang="en-AU" dirty="0">
            <a:solidFill>
              <a:schemeClr val="tx2"/>
            </a:solidFill>
          </a:endParaRPr>
        </a:p>
      </dgm:t>
    </dgm:pt>
    <dgm:pt modelId="{A105B8BB-3344-44CF-8821-31414ED47F61}" type="parTrans" cxnId="{FF35F2C9-9F83-4897-A0D8-705A7FEAA8EA}">
      <dgm:prSet/>
      <dgm:spPr/>
      <dgm:t>
        <a:bodyPr/>
        <a:lstStyle/>
        <a:p>
          <a:endParaRPr lang="en-AU"/>
        </a:p>
      </dgm:t>
    </dgm:pt>
    <dgm:pt modelId="{3013C588-4D26-41D9-A66A-54219C4A9253}" type="sibTrans" cxnId="{FF35F2C9-9F83-4897-A0D8-705A7FEAA8EA}">
      <dgm:prSet/>
      <dgm:spPr/>
      <dgm:t>
        <a:bodyPr/>
        <a:lstStyle/>
        <a:p>
          <a:endParaRPr lang="en-AU"/>
        </a:p>
      </dgm:t>
    </dgm:pt>
    <dgm:pt modelId="{0A920375-927A-4CC4-8876-35F512961AFB}">
      <dgm:prSet/>
      <dgm:spPr>
        <a:solidFill>
          <a:schemeClr val="bg1">
            <a:lumMod val="85000"/>
            <a:alpha val="90000"/>
          </a:schemeClr>
        </a:solidFill>
      </dgm:spPr>
      <dgm:t>
        <a:bodyPr/>
        <a:lstStyle/>
        <a:p>
          <a:pPr rtl="0"/>
          <a:r>
            <a:rPr lang="en-US" dirty="0">
              <a:solidFill>
                <a:schemeClr val="tx2"/>
              </a:solidFill>
            </a:rPr>
            <a:t>A goal is not a commitment it is an indication</a:t>
          </a:r>
          <a:endParaRPr lang="en-AU" dirty="0">
            <a:solidFill>
              <a:schemeClr val="tx2"/>
            </a:solidFill>
          </a:endParaRPr>
        </a:p>
      </dgm:t>
    </dgm:pt>
    <dgm:pt modelId="{CE876A4B-8BA7-4358-8DD4-AABCA7F47773}" type="parTrans" cxnId="{6DB0F15D-7D1E-4D8A-9406-E0A08378A898}">
      <dgm:prSet/>
      <dgm:spPr/>
      <dgm:t>
        <a:bodyPr/>
        <a:lstStyle/>
        <a:p>
          <a:endParaRPr lang="en-AU"/>
        </a:p>
      </dgm:t>
    </dgm:pt>
    <dgm:pt modelId="{E3F041CA-BA46-4AB4-80A4-877B184341CA}" type="sibTrans" cxnId="{6DB0F15D-7D1E-4D8A-9406-E0A08378A898}">
      <dgm:prSet/>
      <dgm:spPr/>
      <dgm:t>
        <a:bodyPr/>
        <a:lstStyle/>
        <a:p>
          <a:endParaRPr lang="en-AU"/>
        </a:p>
      </dgm:t>
    </dgm:pt>
    <dgm:pt modelId="{8114EA38-0D25-4903-BF2F-AB3CA075C742}" type="pres">
      <dgm:prSet presAssocID="{5226AA1F-960F-4C6E-8DE4-B9D9AF6E4EEE}" presName="compositeShape" presStyleCnt="0">
        <dgm:presLayoutVars>
          <dgm:dir/>
          <dgm:resizeHandles/>
        </dgm:presLayoutVars>
      </dgm:prSet>
      <dgm:spPr/>
    </dgm:pt>
    <dgm:pt modelId="{CABD5325-D5DA-40CE-AB86-B128D5D53B34}" type="pres">
      <dgm:prSet presAssocID="{5226AA1F-960F-4C6E-8DE4-B9D9AF6E4EEE}" presName="pyramid" presStyleLbl="node1" presStyleIdx="0" presStyleCnt="1" custLinFactNeighborX="133"/>
      <dgm:spPr>
        <a:solidFill>
          <a:schemeClr val="bg2">
            <a:lumMod val="25000"/>
          </a:schemeClr>
        </a:solidFill>
      </dgm:spPr>
    </dgm:pt>
    <dgm:pt modelId="{C2794022-C70A-458F-8BCA-8CA6AA53B4B7}" type="pres">
      <dgm:prSet presAssocID="{5226AA1F-960F-4C6E-8DE4-B9D9AF6E4EEE}" presName="theList" presStyleCnt="0"/>
      <dgm:spPr/>
    </dgm:pt>
    <dgm:pt modelId="{3A2050DA-EE69-4402-A6CC-5C1EF4B1031E}" type="pres">
      <dgm:prSet presAssocID="{21CACC2C-6716-43D3-BE19-6C5720B18E9E}" presName="aNode" presStyleLbl="fgAcc1" presStyleIdx="0" presStyleCnt="3">
        <dgm:presLayoutVars>
          <dgm:bulletEnabled val="1"/>
        </dgm:presLayoutVars>
      </dgm:prSet>
      <dgm:spPr/>
    </dgm:pt>
    <dgm:pt modelId="{E24D8808-5C43-4544-B513-051B2409138F}" type="pres">
      <dgm:prSet presAssocID="{21CACC2C-6716-43D3-BE19-6C5720B18E9E}" presName="aSpace" presStyleCnt="0"/>
      <dgm:spPr/>
    </dgm:pt>
    <dgm:pt modelId="{EA8247FA-011E-408C-ABB5-92D1BF91E6E3}" type="pres">
      <dgm:prSet presAssocID="{06BF274D-FD7C-4890-BD0D-54BB7808C365}" presName="aNode" presStyleLbl="fgAcc1" presStyleIdx="1" presStyleCnt="3">
        <dgm:presLayoutVars>
          <dgm:bulletEnabled val="1"/>
        </dgm:presLayoutVars>
      </dgm:prSet>
      <dgm:spPr/>
    </dgm:pt>
    <dgm:pt modelId="{3C3AA0B0-202A-4897-BE81-D10EFF98F7A3}" type="pres">
      <dgm:prSet presAssocID="{06BF274D-FD7C-4890-BD0D-54BB7808C365}" presName="aSpace" presStyleCnt="0"/>
      <dgm:spPr/>
    </dgm:pt>
    <dgm:pt modelId="{CBCE997D-E11B-4E22-BBA5-5D1E31EBA4D0}" type="pres">
      <dgm:prSet presAssocID="{0A920375-927A-4CC4-8876-35F512961AFB}" presName="aNode" presStyleLbl="fgAcc1" presStyleIdx="2" presStyleCnt="3">
        <dgm:presLayoutVars>
          <dgm:bulletEnabled val="1"/>
        </dgm:presLayoutVars>
      </dgm:prSet>
      <dgm:spPr/>
    </dgm:pt>
    <dgm:pt modelId="{805CD658-1333-4BE5-A6C6-185BA0EA377D}" type="pres">
      <dgm:prSet presAssocID="{0A920375-927A-4CC4-8876-35F512961AFB}" presName="aSpace" presStyleCnt="0"/>
      <dgm:spPr/>
    </dgm:pt>
  </dgm:ptLst>
  <dgm:cxnLst>
    <dgm:cxn modelId="{6DB0F15D-7D1E-4D8A-9406-E0A08378A898}" srcId="{5226AA1F-960F-4C6E-8DE4-B9D9AF6E4EEE}" destId="{0A920375-927A-4CC4-8876-35F512961AFB}" srcOrd="2" destOrd="0" parTransId="{CE876A4B-8BA7-4358-8DD4-AABCA7F47773}" sibTransId="{E3F041CA-BA46-4AB4-80A4-877B184341CA}"/>
    <dgm:cxn modelId="{B369F868-D7B6-4A1C-B45B-698412729647}" type="presOf" srcId="{21CACC2C-6716-43D3-BE19-6C5720B18E9E}" destId="{3A2050DA-EE69-4402-A6CC-5C1EF4B1031E}" srcOrd="0" destOrd="0" presId="urn:microsoft.com/office/officeart/2005/8/layout/pyramid2"/>
    <dgm:cxn modelId="{36B54E6A-612F-4E15-AA99-9E093411B203}" srcId="{5226AA1F-960F-4C6E-8DE4-B9D9AF6E4EEE}" destId="{21CACC2C-6716-43D3-BE19-6C5720B18E9E}" srcOrd="0" destOrd="0" parTransId="{D11C92FF-89C3-458C-8DEF-602E37AEBD02}" sibTransId="{023C4655-9D85-4264-8F7F-22369D07A346}"/>
    <dgm:cxn modelId="{88123075-7BB6-44B1-BAD7-96FC79AFEF8E}" type="presOf" srcId="{06BF274D-FD7C-4890-BD0D-54BB7808C365}" destId="{EA8247FA-011E-408C-ABB5-92D1BF91E6E3}" srcOrd="0" destOrd="0" presId="urn:microsoft.com/office/officeart/2005/8/layout/pyramid2"/>
    <dgm:cxn modelId="{C1789690-A702-4912-A040-DA67F21E9232}" type="presOf" srcId="{5226AA1F-960F-4C6E-8DE4-B9D9AF6E4EEE}" destId="{8114EA38-0D25-4903-BF2F-AB3CA075C742}" srcOrd="0" destOrd="0" presId="urn:microsoft.com/office/officeart/2005/8/layout/pyramid2"/>
    <dgm:cxn modelId="{83B56B96-AC13-4DD4-A35F-12BB9416C064}" type="presOf" srcId="{0A920375-927A-4CC4-8876-35F512961AFB}" destId="{CBCE997D-E11B-4E22-BBA5-5D1E31EBA4D0}" srcOrd="0" destOrd="0" presId="urn:microsoft.com/office/officeart/2005/8/layout/pyramid2"/>
    <dgm:cxn modelId="{FF35F2C9-9F83-4897-A0D8-705A7FEAA8EA}" srcId="{5226AA1F-960F-4C6E-8DE4-B9D9AF6E4EEE}" destId="{06BF274D-FD7C-4890-BD0D-54BB7808C365}" srcOrd="1" destOrd="0" parTransId="{A105B8BB-3344-44CF-8821-31414ED47F61}" sibTransId="{3013C588-4D26-41D9-A66A-54219C4A9253}"/>
    <dgm:cxn modelId="{FD4579C1-1638-420E-B0EB-00415BE1FE10}" type="presParOf" srcId="{8114EA38-0D25-4903-BF2F-AB3CA075C742}" destId="{CABD5325-D5DA-40CE-AB86-B128D5D53B34}" srcOrd="0" destOrd="0" presId="urn:microsoft.com/office/officeart/2005/8/layout/pyramid2"/>
    <dgm:cxn modelId="{6EBDAC27-7EA7-4A92-AD36-D967204F2206}" type="presParOf" srcId="{8114EA38-0D25-4903-BF2F-AB3CA075C742}" destId="{C2794022-C70A-458F-8BCA-8CA6AA53B4B7}" srcOrd="1" destOrd="0" presId="urn:microsoft.com/office/officeart/2005/8/layout/pyramid2"/>
    <dgm:cxn modelId="{17AB251A-FF26-4C23-AA6E-B91F7B927E53}" type="presParOf" srcId="{C2794022-C70A-458F-8BCA-8CA6AA53B4B7}" destId="{3A2050DA-EE69-4402-A6CC-5C1EF4B1031E}" srcOrd="0" destOrd="0" presId="urn:microsoft.com/office/officeart/2005/8/layout/pyramid2"/>
    <dgm:cxn modelId="{12DBBF92-742C-45BA-83E9-509B7C82375A}" type="presParOf" srcId="{C2794022-C70A-458F-8BCA-8CA6AA53B4B7}" destId="{E24D8808-5C43-4544-B513-051B2409138F}" srcOrd="1" destOrd="0" presId="urn:microsoft.com/office/officeart/2005/8/layout/pyramid2"/>
    <dgm:cxn modelId="{CF1C2798-35A7-45D5-9948-AD7B3081E8F7}" type="presParOf" srcId="{C2794022-C70A-458F-8BCA-8CA6AA53B4B7}" destId="{EA8247FA-011E-408C-ABB5-92D1BF91E6E3}" srcOrd="2" destOrd="0" presId="urn:microsoft.com/office/officeart/2005/8/layout/pyramid2"/>
    <dgm:cxn modelId="{173786B2-3899-485B-9E58-1F62579D5699}" type="presParOf" srcId="{C2794022-C70A-458F-8BCA-8CA6AA53B4B7}" destId="{3C3AA0B0-202A-4897-BE81-D10EFF98F7A3}" srcOrd="3" destOrd="0" presId="urn:microsoft.com/office/officeart/2005/8/layout/pyramid2"/>
    <dgm:cxn modelId="{F5AEBDDB-CFFB-495E-B90B-96213BEE7D90}" type="presParOf" srcId="{C2794022-C70A-458F-8BCA-8CA6AA53B4B7}" destId="{CBCE997D-E11B-4E22-BBA5-5D1E31EBA4D0}" srcOrd="4" destOrd="0" presId="urn:microsoft.com/office/officeart/2005/8/layout/pyramid2"/>
    <dgm:cxn modelId="{069B8BE9-F6E6-41D3-9109-9C9756CEC32B}" type="presParOf" srcId="{C2794022-C70A-458F-8BCA-8CA6AA53B4B7}" destId="{805CD658-1333-4BE5-A6C6-185BA0EA377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953C88FA-7DC0-460A-856D-4FC7D28B0DC0}" type="doc">
      <dgm:prSet loTypeId="urn:microsoft.com/office/officeart/2008/layout/HexagonCluster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2105B1-0254-4F58-8A62-D16A46C8F0A1}">
      <dgm:prSet custT="1"/>
      <dgm:spPr/>
      <dgm:t>
        <a:bodyPr/>
        <a:lstStyle/>
        <a:p>
          <a:pPr rtl="0"/>
          <a:r>
            <a:rPr lang="en-US" sz="1600" b="1" dirty="0"/>
            <a:t>One</a:t>
          </a:r>
        </a:p>
        <a:p>
          <a:pPr rtl="0"/>
          <a:r>
            <a:rPr lang="en-US" sz="1600" b="1" dirty="0"/>
            <a:t> </a:t>
          </a:r>
          <a:r>
            <a:rPr lang="en-US" sz="1600" b="1" dirty="0">
              <a:solidFill>
                <a:srgbClr val="002060"/>
              </a:solidFill>
            </a:rPr>
            <a:t>Paul Harris Society </a:t>
          </a:r>
          <a:r>
            <a:rPr lang="en-US" sz="1600" b="1" dirty="0"/>
            <a:t>member per Club</a:t>
          </a:r>
          <a:br>
            <a:rPr lang="en-US" sz="1600" b="1" dirty="0"/>
          </a:br>
          <a:endParaRPr lang="en-US" sz="1600" b="1" dirty="0"/>
        </a:p>
      </dgm:t>
    </dgm:pt>
    <dgm:pt modelId="{39A01136-18CD-4AFB-8FE4-3BC0E7F4B1D0}" type="parTrans" cxnId="{0A784284-6D87-49AF-937E-A775C020FEE8}">
      <dgm:prSet/>
      <dgm:spPr/>
      <dgm:t>
        <a:bodyPr/>
        <a:lstStyle/>
        <a:p>
          <a:endParaRPr lang="en-US"/>
        </a:p>
      </dgm:t>
    </dgm:pt>
    <dgm:pt modelId="{E1A8A2EF-7383-427A-AC89-53918EAFADDD}" type="sibTrans" cxnId="{0A784284-6D87-49AF-937E-A775C020FEE8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</dgm:pt>
    <dgm:pt modelId="{AA4510B1-B8C0-4CF1-8E91-6EF899F6D1D5}">
      <dgm:prSet custT="1"/>
      <dgm:spPr>
        <a:solidFill>
          <a:srgbClr val="FFC000"/>
        </a:solidFill>
      </dgm:spPr>
      <dgm:t>
        <a:bodyPr/>
        <a:lstStyle/>
        <a:p>
          <a:pPr rtl="0"/>
          <a:r>
            <a:rPr lang="en-US" sz="1600" b="1" dirty="0">
              <a:solidFill>
                <a:schemeClr val="tx2"/>
              </a:solidFill>
            </a:rPr>
            <a:t>Active Foundation Chair on the Board</a:t>
          </a:r>
        </a:p>
      </dgm:t>
    </dgm:pt>
    <dgm:pt modelId="{7B5296F7-2F7C-443D-936B-141EA66F0486}" type="parTrans" cxnId="{9CA67A83-E878-4D70-9DE7-02FE110B2777}">
      <dgm:prSet/>
      <dgm:spPr/>
      <dgm:t>
        <a:bodyPr/>
        <a:lstStyle/>
        <a:p>
          <a:endParaRPr lang="en-US"/>
        </a:p>
      </dgm:t>
    </dgm:pt>
    <dgm:pt modelId="{9A0CAD46-C226-466F-AEF5-B6B980DE225A}" type="sibTrans" cxnId="{9CA67A83-E878-4D70-9DE7-02FE110B2777}">
      <dgm:prSet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</dgm:pt>
    <dgm:pt modelId="{741B0277-FD3D-434D-989A-3FE13431053B}">
      <dgm:prSet custT="1"/>
      <dgm:spPr/>
      <dgm:t>
        <a:bodyPr/>
        <a:lstStyle/>
        <a:p>
          <a:pPr rtl="0"/>
          <a:r>
            <a:rPr lang="en-US" sz="1800" b="1" dirty="0"/>
            <a:t> Every member a Centurion ($100)</a:t>
          </a:r>
          <a:br>
            <a:rPr lang="en-US" sz="1300" dirty="0"/>
          </a:br>
          <a:endParaRPr lang="en-US" sz="1300" dirty="0"/>
        </a:p>
      </dgm:t>
    </dgm:pt>
    <dgm:pt modelId="{9A107752-E3AB-4207-A5BC-322D855994A0}" type="parTrans" cxnId="{B3540FE9-0007-4AF7-B542-397B95FDD858}">
      <dgm:prSet/>
      <dgm:spPr/>
      <dgm:t>
        <a:bodyPr/>
        <a:lstStyle/>
        <a:p>
          <a:endParaRPr lang="en-US"/>
        </a:p>
      </dgm:t>
    </dgm:pt>
    <dgm:pt modelId="{10CB9190-3866-4B71-A388-B6CF47E3F252}" type="sibTrans" cxnId="{B3540FE9-0007-4AF7-B542-397B95FDD858}">
      <dgm:prSet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</dgm:pt>
    <dgm:pt modelId="{243B4944-5E3D-42DC-B629-F87D96DBA729}">
      <dgm:prSet/>
      <dgm:spPr/>
      <dgm:t>
        <a:bodyPr/>
        <a:lstStyle/>
        <a:p>
          <a:pPr rtl="0"/>
          <a:r>
            <a:rPr lang="en-US" b="1" dirty="0"/>
            <a:t>Consider 15% of Club fund raising to TRF</a:t>
          </a:r>
          <a:br>
            <a:rPr lang="en-US" dirty="0"/>
          </a:br>
          <a:endParaRPr lang="en-US" dirty="0"/>
        </a:p>
      </dgm:t>
    </dgm:pt>
    <dgm:pt modelId="{30DFFB35-011D-4CF0-801C-BA08017B9B0C}" type="parTrans" cxnId="{D553D5AD-AE2E-4846-A4F3-78953CCFA9D4}">
      <dgm:prSet/>
      <dgm:spPr/>
      <dgm:t>
        <a:bodyPr/>
        <a:lstStyle/>
        <a:p>
          <a:endParaRPr lang="en-US"/>
        </a:p>
      </dgm:t>
    </dgm:pt>
    <dgm:pt modelId="{365D78E0-F0E1-4EF6-8782-B6DD1CE01370}" type="sibTrans" cxnId="{D553D5AD-AE2E-4846-A4F3-78953CCFA9D4}">
      <dgm:prSet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</dgm:pt>
    <dgm:pt modelId="{3BB312DE-39B7-4F33-85F8-2CD03070C787}">
      <dgm:prSet custT="1"/>
      <dgm:spPr/>
      <dgm:t>
        <a:bodyPr/>
        <a:lstStyle/>
        <a:p>
          <a:pPr rtl="0"/>
          <a:r>
            <a:rPr lang="en-US" sz="1400" b="1" dirty="0"/>
            <a:t>Apply for a District Grant</a:t>
          </a:r>
        </a:p>
      </dgm:t>
    </dgm:pt>
    <dgm:pt modelId="{1B8A3010-D05A-43AD-B495-7F5ED28E1673}" type="parTrans" cxnId="{077FD313-CA89-4747-BF90-A224A2DE48CD}">
      <dgm:prSet/>
      <dgm:spPr/>
      <dgm:t>
        <a:bodyPr/>
        <a:lstStyle/>
        <a:p>
          <a:endParaRPr lang="en-US"/>
        </a:p>
      </dgm:t>
    </dgm:pt>
    <dgm:pt modelId="{E0D63195-5959-4566-8962-4436E5298E95}" type="sibTrans" cxnId="{077FD313-CA89-4747-BF90-A224A2DE48CD}">
      <dgm:prSet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</dgm:pt>
    <dgm:pt modelId="{7A682ABF-9D47-4B28-94A0-B2243F9E68B4}">
      <dgm:prSet custT="1"/>
      <dgm:spPr>
        <a:solidFill>
          <a:srgbClr val="FF0000"/>
        </a:solidFill>
      </dgm:spPr>
      <dgm:t>
        <a:bodyPr/>
        <a:lstStyle/>
        <a:p>
          <a:pPr rtl="0"/>
          <a:r>
            <a:rPr lang="en-US" sz="1400" b="1" dirty="0"/>
            <a:t>Commit </a:t>
          </a:r>
          <a:r>
            <a:rPr lang="en-US" sz="1400" b="1" baseline="30000" dirty="0"/>
            <a:t>US</a:t>
          </a:r>
          <a:r>
            <a:rPr lang="en-US" sz="1400" b="1" dirty="0"/>
            <a:t>$1,500 to End Polio Now</a:t>
          </a:r>
          <a:br>
            <a:rPr lang="en-US" sz="1400" b="1" dirty="0"/>
          </a:br>
          <a:endParaRPr lang="en-US" sz="1400" b="1" dirty="0"/>
        </a:p>
      </dgm:t>
    </dgm:pt>
    <dgm:pt modelId="{AA5912A3-FA18-4D71-92AC-B4AFBEECECD5}" type="parTrans" cxnId="{D5B3D8CC-8A0F-4013-8F69-641FE8FCA973}">
      <dgm:prSet/>
      <dgm:spPr/>
      <dgm:t>
        <a:bodyPr/>
        <a:lstStyle/>
        <a:p>
          <a:endParaRPr lang="en-US"/>
        </a:p>
      </dgm:t>
    </dgm:pt>
    <dgm:pt modelId="{A78106C8-B2A0-412D-A2D6-BCB60BD5B236}" type="sibTrans" cxnId="{D5B3D8CC-8A0F-4013-8F69-641FE8FCA973}">
      <dgm:prSet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</dgm:pt>
    <dgm:pt modelId="{34179FAF-F9F5-4D79-8D0E-20AE9931F04E}">
      <dgm:prSet/>
      <dgm:spPr>
        <a:solidFill>
          <a:srgbClr val="002060"/>
        </a:solidFill>
      </dgm:spPr>
      <dgm:t>
        <a:bodyPr/>
        <a:lstStyle/>
        <a:p>
          <a:pPr rtl="0"/>
          <a:r>
            <a:rPr lang="en-US" b="1"/>
            <a:t>TRF to be part of every Rotarian’s Charity Giving</a:t>
          </a:r>
          <a:endParaRPr lang="en-US"/>
        </a:p>
      </dgm:t>
    </dgm:pt>
    <dgm:pt modelId="{98636630-298A-4ED7-89CA-B7A9D5F10703}" type="parTrans" cxnId="{C73F348B-47A1-4C23-AA97-800EDC6BC56A}">
      <dgm:prSet/>
      <dgm:spPr/>
      <dgm:t>
        <a:bodyPr/>
        <a:lstStyle/>
        <a:p>
          <a:endParaRPr lang="en-US"/>
        </a:p>
      </dgm:t>
    </dgm:pt>
    <dgm:pt modelId="{E0C50334-543F-443F-939E-C4FEDA3493F3}" type="sibTrans" cxnId="{C73F348B-47A1-4C23-AA97-800EDC6BC56A}">
      <dgm:prSet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US"/>
        </a:p>
      </dgm:t>
    </dgm:pt>
    <dgm:pt modelId="{1A215DAD-14FC-4540-BA0F-77DE2ACB1238}" type="pres">
      <dgm:prSet presAssocID="{953C88FA-7DC0-460A-856D-4FC7D28B0DC0}" presName="Name0" presStyleCnt="0">
        <dgm:presLayoutVars>
          <dgm:chMax val="21"/>
          <dgm:chPref val="21"/>
        </dgm:presLayoutVars>
      </dgm:prSet>
      <dgm:spPr/>
    </dgm:pt>
    <dgm:pt modelId="{46213D2A-11F7-446E-AD95-65C1917E3EF9}" type="pres">
      <dgm:prSet presAssocID="{2D2105B1-0254-4F58-8A62-D16A46C8F0A1}" presName="text1" presStyleCnt="0"/>
      <dgm:spPr/>
    </dgm:pt>
    <dgm:pt modelId="{B568BD84-1071-4489-81BD-6766950E4040}" type="pres">
      <dgm:prSet presAssocID="{2D2105B1-0254-4F58-8A62-D16A46C8F0A1}" presName="textRepeatNode" presStyleLbl="alignNode1" presStyleIdx="0" presStyleCnt="7">
        <dgm:presLayoutVars>
          <dgm:chMax val="0"/>
          <dgm:chPref val="0"/>
          <dgm:bulletEnabled val="1"/>
        </dgm:presLayoutVars>
      </dgm:prSet>
      <dgm:spPr/>
    </dgm:pt>
    <dgm:pt modelId="{E5B35A93-418D-43AC-BA96-460FE2386F26}" type="pres">
      <dgm:prSet presAssocID="{2D2105B1-0254-4F58-8A62-D16A46C8F0A1}" presName="textaccent1" presStyleCnt="0"/>
      <dgm:spPr/>
    </dgm:pt>
    <dgm:pt modelId="{EDB800FB-2A53-4313-8ABD-E0911A72531F}" type="pres">
      <dgm:prSet presAssocID="{2D2105B1-0254-4F58-8A62-D16A46C8F0A1}" presName="accentRepeatNode" presStyleLbl="solidAlignAcc1" presStyleIdx="0" presStyleCnt="14"/>
      <dgm:spPr/>
    </dgm:pt>
    <dgm:pt modelId="{321E6C03-6482-4642-8885-5B3EF901B8C3}" type="pres">
      <dgm:prSet presAssocID="{E1A8A2EF-7383-427A-AC89-53918EAFADDD}" presName="image1" presStyleCnt="0"/>
      <dgm:spPr/>
    </dgm:pt>
    <dgm:pt modelId="{12A9EAFA-5344-475F-A11D-0196A1B1A00B}" type="pres">
      <dgm:prSet presAssocID="{E1A8A2EF-7383-427A-AC89-53918EAFADDD}" presName="imageRepeatNode" presStyleLbl="alignAcc1" presStyleIdx="0" presStyleCnt="7"/>
      <dgm:spPr/>
    </dgm:pt>
    <dgm:pt modelId="{FF9BB954-E845-48C0-993D-D7D2B0AF139B}" type="pres">
      <dgm:prSet presAssocID="{E1A8A2EF-7383-427A-AC89-53918EAFADDD}" presName="imageaccent1" presStyleCnt="0"/>
      <dgm:spPr/>
    </dgm:pt>
    <dgm:pt modelId="{04941EBB-AF1C-43C1-B2C3-AE199C4469C0}" type="pres">
      <dgm:prSet presAssocID="{E1A8A2EF-7383-427A-AC89-53918EAFADDD}" presName="accentRepeatNode" presStyleLbl="solidAlignAcc1" presStyleIdx="1" presStyleCnt="14"/>
      <dgm:spPr/>
    </dgm:pt>
    <dgm:pt modelId="{08BD555B-BDBB-4237-9E28-69CBE408C00F}" type="pres">
      <dgm:prSet presAssocID="{AA4510B1-B8C0-4CF1-8E91-6EF899F6D1D5}" presName="text2" presStyleCnt="0"/>
      <dgm:spPr/>
    </dgm:pt>
    <dgm:pt modelId="{A2AABD4A-7CFB-46EA-B1B5-E730979AD71C}" type="pres">
      <dgm:prSet presAssocID="{AA4510B1-B8C0-4CF1-8E91-6EF899F6D1D5}" presName="textRepeatNode" presStyleLbl="alignNode1" presStyleIdx="1" presStyleCnt="7">
        <dgm:presLayoutVars>
          <dgm:chMax val="0"/>
          <dgm:chPref val="0"/>
          <dgm:bulletEnabled val="1"/>
        </dgm:presLayoutVars>
      </dgm:prSet>
      <dgm:spPr/>
    </dgm:pt>
    <dgm:pt modelId="{4A386117-9485-4F66-BA18-56BBF7014313}" type="pres">
      <dgm:prSet presAssocID="{AA4510B1-B8C0-4CF1-8E91-6EF899F6D1D5}" presName="textaccent2" presStyleCnt="0"/>
      <dgm:spPr/>
    </dgm:pt>
    <dgm:pt modelId="{D2E95B5D-9620-4268-B56E-49D6DB2AA717}" type="pres">
      <dgm:prSet presAssocID="{AA4510B1-B8C0-4CF1-8E91-6EF899F6D1D5}" presName="accentRepeatNode" presStyleLbl="solidAlignAcc1" presStyleIdx="2" presStyleCnt="14"/>
      <dgm:spPr/>
    </dgm:pt>
    <dgm:pt modelId="{9E37FA79-4333-48FC-9AF8-E1F5423B3AB6}" type="pres">
      <dgm:prSet presAssocID="{9A0CAD46-C226-466F-AEF5-B6B980DE225A}" presName="image2" presStyleCnt="0"/>
      <dgm:spPr/>
    </dgm:pt>
    <dgm:pt modelId="{D6CFCC87-D2F5-493B-9E1E-4C601A2BF437}" type="pres">
      <dgm:prSet presAssocID="{9A0CAD46-C226-466F-AEF5-B6B980DE225A}" presName="imageRepeatNode" presStyleLbl="alignAcc1" presStyleIdx="1" presStyleCnt="7"/>
      <dgm:spPr/>
    </dgm:pt>
    <dgm:pt modelId="{9428286A-AAF4-4F31-A332-C206DDCEA920}" type="pres">
      <dgm:prSet presAssocID="{9A0CAD46-C226-466F-AEF5-B6B980DE225A}" presName="imageaccent2" presStyleCnt="0"/>
      <dgm:spPr/>
    </dgm:pt>
    <dgm:pt modelId="{97893DF0-C95D-48CD-AE5D-5D97340C2DED}" type="pres">
      <dgm:prSet presAssocID="{9A0CAD46-C226-466F-AEF5-B6B980DE225A}" presName="accentRepeatNode" presStyleLbl="solidAlignAcc1" presStyleIdx="3" presStyleCnt="14"/>
      <dgm:spPr/>
    </dgm:pt>
    <dgm:pt modelId="{A0EE0160-8217-4330-96FF-772A6EC2149A}" type="pres">
      <dgm:prSet presAssocID="{741B0277-FD3D-434D-989A-3FE13431053B}" presName="text3" presStyleCnt="0"/>
      <dgm:spPr/>
    </dgm:pt>
    <dgm:pt modelId="{AB2CEB8F-AE3B-41CD-A41E-C5C784DD7762}" type="pres">
      <dgm:prSet presAssocID="{741B0277-FD3D-434D-989A-3FE13431053B}" presName="textRepeatNode" presStyleLbl="alignNode1" presStyleIdx="2" presStyleCnt="7">
        <dgm:presLayoutVars>
          <dgm:chMax val="0"/>
          <dgm:chPref val="0"/>
          <dgm:bulletEnabled val="1"/>
        </dgm:presLayoutVars>
      </dgm:prSet>
      <dgm:spPr/>
    </dgm:pt>
    <dgm:pt modelId="{13279A2B-8F76-4DF6-8D8F-4C5271D7E8FB}" type="pres">
      <dgm:prSet presAssocID="{741B0277-FD3D-434D-989A-3FE13431053B}" presName="textaccent3" presStyleCnt="0"/>
      <dgm:spPr/>
    </dgm:pt>
    <dgm:pt modelId="{DAD16D43-E5EF-454D-AEF6-D9F2430C0299}" type="pres">
      <dgm:prSet presAssocID="{741B0277-FD3D-434D-989A-3FE13431053B}" presName="accentRepeatNode" presStyleLbl="solidAlignAcc1" presStyleIdx="4" presStyleCnt="14"/>
      <dgm:spPr/>
    </dgm:pt>
    <dgm:pt modelId="{BC828F7E-044B-497B-9C10-7332EF485984}" type="pres">
      <dgm:prSet presAssocID="{10CB9190-3866-4B71-A388-B6CF47E3F252}" presName="image3" presStyleCnt="0"/>
      <dgm:spPr/>
    </dgm:pt>
    <dgm:pt modelId="{6B5026BF-726B-4CBD-B17F-D10F465DCBE6}" type="pres">
      <dgm:prSet presAssocID="{10CB9190-3866-4B71-A388-B6CF47E3F252}" presName="imageRepeatNode" presStyleLbl="alignAcc1" presStyleIdx="2" presStyleCnt="7"/>
      <dgm:spPr/>
    </dgm:pt>
    <dgm:pt modelId="{26067DF9-4DCF-4485-972A-83F7A8A54FF6}" type="pres">
      <dgm:prSet presAssocID="{10CB9190-3866-4B71-A388-B6CF47E3F252}" presName="imageaccent3" presStyleCnt="0"/>
      <dgm:spPr/>
    </dgm:pt>
    <dgm:pt modelId="{8E8F28A8-776B-4682-BA63-62BC77BE5138}" type="pres">
      <dgm:prSet presAssocID="{10CB9190-3866-4B71-A388-B6CF47E3F252}" presName="accentRepeatNode" presStyleLbl="solidAlignAcc1" presStyleIdx="5" presStyleCnt="14"/>
      <dgm:spPr/>
    </dgm:pt>
    <dgm:pt modelId="{DC7727E3-C18D-4926-A78A-329FF79BAE6D}" type="pres">
      <dgm:prSet presAssocID="{243B4944-5E3D-42DC-B629-F87D96DBA729}" presName="text4" presStyleCnt="0"/>
      <dgm:spPr/>
    </dgm:pt>
    <dgm:pt modelId="{34A3645F-689F-4FF0-A3A7-8D9AD030F6C7}" type="pres">
      <dgm:prSet presAssocID="{243B4944-5E3D-42DC-B629-F87D96DBA729}" presName="textRepeatNode" presStyleLbl="alignNode1" presStyleIdx="3" presStyleCnt="7">
        <dgm:presLayoutVars>
          <dgm:chMax val="0"/>
          <dgm:chPref val="0"/>
          <dgm:bulletEnabled val="1"/>
        </dgm:presLayoutVars>
      </dgm:prSet>
      <dgm:spPr/>
    </dgm:pt>
    <dgm:pt modelId="{631D3BB8-D839-448E-A549-A2AA2B9C364C}" type="pres">
      <dgm:prSet presAssocID="{243B4944-5E3D-42DC-B629-F87D96DBA729}" presName="textaccent4" presStyleCnt="0"/>
      <dgm:spPr/>
    </dgm:pt>
    <dgm:pt modelId="{CA212769-E1FC-4E6F-B1D3-0EFBCEC63B5C}" type="pres">
      <dgm:prSet presAssocID="{243B4944-5E3D-42DC-B629-F87D96DBA729}" presName="accentRepeatNode" presStyleLbl="solidAlignAcc1" presStyleIdx="6" presStyleCnt="14"/>
      <dgm:spPr/>
    </dgm:pt>
    <dgm:pt modelId="{F7B832F5-FBD9-4C28-8D28-B60294A192A2}" type="pres">
      <dgm:prSet presAssocID="{365D78E0-F0E1-4EF6-8782-B6DD1CE01370}" presName="image4" presStyleCnt="0"/>
      <dgm:spPr/>
    </dgm:pt>
    <dgm:pt modelId="{2C3B3B9B-9275-47D4-A17D-56584C2B133C}" type="pres">
      <dgm:prSet presAssocID="{365D78E0-F0E1-4EF6-8782-B6DD1CE01370}" presName="imageRepeatNode" presStyleLbl="alignAcc1" presStyleIdx="3" presStyleCnt="7"/>
      <dgm:spPr/>
    </dgm:pt>
    <dgm:pt modelId="{EEBE5B79-27EE-4C54-8A24-287108D97D5B}" type="pres">
      <dgm:prSet presAssocID="{365D78E0-F0E1-4EF6-8782-B6DD1CE01370}" presName="imageaccent4" presStyleCnt="0"/>
      <dgm:spPr/>
    </dgm:pt>
    <dgm:pt modelId="{FA56D741-C3A1-4037-9219-222290CA521A}" type="pres">
      <dgm:prSet presAssocID="{365D78E0-F0E1-4EF6-8782-B6DD1CE01370}" presName="accentRepeatNode" presStyleLbl="solidAlignAcc1" presStyleIdx="7" presStyleCnt="14"/>
      <dgm:spPr/>
    </dgm:pt>
    <dgm:pt modelId="{5BCF34C0-11DB-4CF3-8A20-905E8876E7AB}" type="pres">
      <dgm:prSet presAssocID="{3BB312DE-39B7-4F33-85F8-2CD03070C787}" presName="text5" presStyleCnt="0"/>
      <dgm:spPr/>
    </dgm:pt>
    <dgm:pt modelId="{D4FB50BC-4959-474C-B4BD-D158C97A376B}" type="pres">
      <dgm:prSet presAssocID="{3BB312DE-39B7-4F33-85F8-2CD03070C787}" presName="textRepeatNode" presStyleLbl="alignNode1" presStyleIdx="4" presStyleCnt="7">
        <dgm:presLayoutVars>
          <dgm:chMax val="0"/>
          <dgm:chPref val="0"/>
          <dgm:bulletEnabled val="1"/>
        </dgm:presLayoutVars>
      </dgm:prSet>
      <dgm:spPr/>
    </dgm:pt>
    <dgm:pt modelId="{7349A64E-169A-410B-8363-5C54FEE4D16D}" type="pres">
      <dgm:prSet presAssocID="{3BB312DE-39B7-4F33-85F8-2CD03070C787}" presName="textaccent5" presStyleCnt="0"/>
      <dgm:spPr/>
    </dgm:pt>
    <dgm:pt modelId="{B58C3305-A1D3-44BE-93C8-071EEF118F3B}" type="pres">
      <dgm:prSet presAssocID="{3BB312DE-39B7-4F33-85F8-2CD03070C787}" presName="accentRepeatNode" presStyleLbl="solidAlignAcc1" presStyleIdx="8" presStyleCnt="14"/>
      <dgm:spPr/>
    </dgm:pt>
    <dgm:pt modelId="{389F95D7-71D8-48EF-9C6F-1B8A5D2966D9}" type="pres">
      <dgm:prSet presAssocID="{E0D63195-5959-4566-8962-4436E5298E95}" presName="image5" presStyleCnt="0"/>
      <dgm:spPr/>
    </dgm:pt>
    <dgm:pt modelId="{65F57A76-D79A-434E-B6D4-BBB2BAB70716}" type="pres">
      <dgm:prSet presAssocID="{E0D63195-5959-4566-8962-4436E5298E95}" presName="imageRepeatNode" presStyleLbl="alignAcc1" presStyleIdx="4" presStyleCnt="7"/>
      <dgm:spPr/>
    </dgm:pt>
    <dgm:pt modelId="{C905B9AD-0626-4411-93DF-8C5DA8EE2256}" type="pres">
      <dgm:prSet presAssocID="{E0D63195-5959-4566-8962-4436E5298E95}" presName="imageaccent5" presStyleCnt="0"/>
      <dgm:spPr/>
    </dgm:pt>
    <dgm:pt modelId="{76F3F424-4FE5-4855-A33B-FF1F4C8821AE}" type="pres">
      <dgm:prSet presAssocID="{E0D63195-5959-4566-8962-4436E5298E95}" presName="accentRepeatNode" presStyleLbl="solidAlignAcc1" presStyleIdx="9" presStyleCnt="14"/>
      <dgm:spPr/>
    </dgm:pt>
    <dgm:pt modelId="{116A2F58-EA38-441C-A7E9-AAD4A7D3616F}" type="pres">
      <dgm:prSet presAssocID="{7A682ABF-9D47-4B28-94A0-B2243F9E68B4}" presName="text6" presStyleCnt="0"/>
      <dgm:spPr/>
    </dgm:pt>
    <dgm:pt modelId="{542BCE88-CD2E-4918-A7AE-F57A7D7C56DB}" type="pres">
      <dgm:prSet presAssocID="{7A682ABF-9D47-4B28-94A0-B2243F9E68B4}" presName="textRepeatNode" presStyleLbl="alignNode1" presStyleIdx="5" presStyleCnt="7">
        <dgm:presLayoutVars>
          <dgm:chMax val="0"/>
          <dgm:chPref val="0"/>
          <dgm:bulletEnabled val="1"/>
        </dgm:presLayoutVars>
      </dgm:prSet>
      <dgm:spPr/>
    </dgm:pt>
    <dgm:pt modelId="{8C959B6B-655B-484F-9ED0-50442447C8F7}" type="pres">
      <dgm:prSet presAssocID="{7A682ABF-9D47-4B28-94A0-B2243F9E68B4}" presName="textaccent6" presStyleCnt="0"/>
      <dgm:spPr/>
    </dgm:pt>
    <dgm:pt modelId="{256CFC6F-245B-424F-8947-722F30A27B91}" type="pres">
      <dgm:prSet presAssocID="{7A682ABF-9D47-4B28-94A0-B2243F9E68B4}" presName="accentRepeatNode" presStyleLbl="solidAlignAcc1" presStyleIdx="10" presStyleCnt="14"/>
      <dgm:spPr/>
    </dgm:pt>
    <dgm:pt modelId="{C32E840B-98C7-4AA2-992D-1078C10C11EA}" type="pres">
      <dgm:prSet presAssocID="{A78106C8-B2A0-412D-A2D6-BCB60BD5B236}" presName="image6" presStyleCnt="0"/>
      <dgm:spPr/>
    </dgm:pt>
    <dgm:pt modelId="{24C08436-208A-4CBC-9E94-7514FFF70CD9}" type="pres">
      <dgm:prSet presAssocID="{A78106C8-B2A0-412D-A2D6-BCB60BD5B236}" presName="imageRepeatNode" presStyleLbl="alignAcc1" presStyleIdx="5" presStyleCnt="7"/>
      <dgm:spPr/>
    </dgm:pt>
    <dgm:pt modelId="{198D2259-C470-42B7-8BE1-3B719856EC91}" type="pres">
      <dgm:prSet presAssocID="{A78106C8-B2A0-412D-A2D6-BCB60BD5B236}" presName="imageaccent6" presStyleCnt="0"/>
      <dgm:spPr/>
    </dgm:pt>
    <dgm:pt modelId="{5A925565-0446-4C89-BC8F-E155DD7B2914}" type="pres">
      <dgm:prSet presAssocID="{A78106C8-B2A0-412D-A2D6-BCB60BD5B236}" presName="accentRepeatNode" presStyleLbl="solidAlignAcc1" presStyleIdx="11" presStyleCnt="14"/>
      <dgm:spPr/>
    </dgm:pt>
    <dgm:pt modelId="{E36FC762-E70F-4271-B0E7-6A25F9853DA0}" type="pres">
      <dgm:prSet presAssocID="{34179FAF-F9F5-4D79-8D0E-20AE9931F04E}" presName="text7" presStyleCnt="0"/>
      <dgm:spPr/>
    </dgm:pt>
    <dgm:pt modelId="{F6848709-C3B9-41D8-9058-753817EEB21E}" type="pres">
      <dgm:prSet presAssocID="{34179FAF-F9F5-4D79-8D0E-20AE9931F04E}" presName="textRepeatNode" presStyleLbl="alignNode1" presStyleIdx="6" presStyleCnt="7">
        <dgm:presLayoutVars>
          <dgm:chMax val="0"/>
          <dgm:chPref val="0"/>
          <dgm:bulletEnabled val="1"/>
        </dgm:presLayoutVars>
      </dgm:prSet>
      <dgm:spPr/>
    </dgm:pt>
    <dgm:pt modelId="{BC18C1F1-4DA6-481C-BA17-A61F51F2893A}" type="pres">
      <dgm:prSet presAssocID="{34179FAF-F9F5-4D79-8D0E-20AE9931F04E}" presName="textaccent7" presStyleCnt="0"/>
      <dgm:spPr/>
    </dgm:pt>
    <dgm:pt modelId="{3F494167-2985-4430-8139-289136F3781E}" type="pres">
      <dgm:prSet presAssocID="{34179FAF-F9F5-4D79-8D0E-20AE9931F04E}" presName="accentRepeatNode" presStyleLbl="solidAlignAcc1" presStyleIdx="12" presStyleCnt="14"/>
      <dgm:spPr/>
    </dgm:pt>
    <dgm:pt modelId="{51FEA03B-E44B-46FD-BC20-8706BD822CE1}" type="pres">
      <dgm:prSet presAssocID="{E0C50334-543F-443F-939E-C4FEDA3493F3}" presName="image7" presStyleCnt="0"/>
      <dgm:spPr/>
    </dgm:pt>
    <dgm:pt modelId="{C71F0710-69E7-4FC0-930B-1E1A5A514DD8}" type="pres">
      <dgm:prSet presAssocID="{E0C50334-543F-443F-939E-C4FEDA3493F3}" presName="imageRepeatNode" presStyleLbl="alignAcc1" presStyleIdx="6" presStyleCnt="7"/>
      <dgm:spPr/>
    </dgm:pt>
    <dgm:pt modelId="{89EC71EA-E860-462F-B948-2F9874DAF98B}" type="pres">
      <dgm:prSet presAssocID="{E0C50334-543F-443F-939E-C4FEDA3493F3}" presName="imageaccent7" presStyleCnt="0"/>
      <dgm:spPr/>
    </dgm:pt>
    <dgm:pt modelId="{711481C6-10DD-4333-AC11-784968C204F8}" type="pres">
      <dgm:prSet presAssocID="{E0C50334-543F-443F-939E-C4FEDA3493F3}" presName="accentRepeatNode" presStyleLbl="solidAlignAcc1" presStyleIdx="13" presStyleCnt="14"/>
      <dgm:spPr/>
    </dgm:pt>
  </dgm:ptLst>
  <dgm:cxnLst>
    <dgm:cxn modelId="{077FD313-CA89-4747-BF90-A224A2DE48CD}" srcId="{953C88FA-7DC0-460A-856D-4FC7D28B0DC0}" destId="{3BB312DE-39B7-4F33-85F8-2CD03070C787}" srcOrd="4" destOrd="0" parTransId="{1B8A3010-D05A-43AD-B495-7F5ED28E1673}" sibTransId="{E0D63195-5959-4566-8962-4436E5298E95}"/>
    <dgm:cxn modelId="{CDCE0A1C-4A3C-403D-9E61-1483A4B36F37}" type="presOf" srcId="{10CB9190-3866-4B71-A388-B6CF47E3F252}" destId="{6B5026BF-726B-4CBD-B17F-D10F465DCBE6}" srcOrd="0" destOrd="0" presId="urn:microsoft.com/office/officeart/2008/layout/HexagonCluster"/>
    <dgm:cxn modelId="{C7E91849-F847-46F0-BFC6-B5C01F625DD3}" type="presOf" srcId="{741B0277-FD3D-434D-989A-3FE13431053B}" destId="{AB2CEB8F-AE3B-41CD-A41E-C5C784DD7762}" srcOrd="0" destOrd="0" presId="urn:microsoft.com/office/officeart/2008/layout/HexagonCluster"/>
    <dgm:cxn modelId="{62966B4E-D35B-4801-AC93-2BC73FCB5FEC}" type="presOf" srcId="{365D78E0-F0E1-4EF6-8782-B6DD1CE01370}" destId="{2C3B3B9B-9275-47D4-A17D-56584C2B133C}" srcOrd="0" destOrd="0" presId="urn:microsoft.com/office/officeart/2008/layout/HexagonCluster"/>
    <dgm:cxn modelId="{F5584481-89E1-4BA5-9431-DFDD2B9E5817}" type="presOf" srcId="{AA4510B1-B8C0-4CF1-8E91-6EF899F6D1D5}" destId="{A2AABD4A-7CFB-46EA-B1B5-E730979AD71C}" srcOrd="0" destOrd="0" presId="urn:microsoft.com/office/officeart/2008/layout/HexagonCluster"/>
    <dgm:cxn modelId="{9CA67A83-E878-4D70-9DE7-02FE110B2777}" srcId="{953C88FA-7DC0-460A-856D-4FC7D28B0DC0}" destId="{AA4510B1-B8C0-4CF1-8E91-6EF899F6D1D5}" srcOrd="1" destOrd="0" parTransId="{7B5296F7-2F7C-443D-936B-141EA66F0486}" sibTransId="{9A0CAD46-C226-466F-AEF5-B6B980DE225A}"/>
    <dgm:cxn modelId="{0A784284-6D87-49AF-937E-A775C020FEE8}" srcId="{953C88FA-7DC0-460A-856D-4FC7D28B0DC0}" destId="{2D2105B1-0254-4F58-8A62-D16A46C8F0A1}" srcOrd="0" destOrd="0" parTransId="{39A01136-18CD-4AFB-8FE4-3BC0E7F4B1D0}" sibTransId="{E1A8A2EF-7383-427A-AC89-53918EAFADDD}"/>
    <dgm:cxn modelId="{C73F348B-47A1-4C23-AA97-800EDC6BC56A}" srcId="{953C88FA-7DC0-460A-856D-4FC7D28B0DC0}" destId="{34179FAF-F9F5-4D79-8D0E-20AE9931F04E}" srcOrd="6" destOrd="0" parTransId="{98636630-298A-4ED7-89CA-B7A9D5F10703}" sibTransId="{E0C50334-543F-443F-939E-C4FEDA3493F3}"/>
    <dgm:cxn modelId="{ACA4C2A2-C772-472F-A022-02B8D8FF79E7}" type="presOf" srcId="{9A0CAD46-C226-466F-AEF5-B6B980DE225A}" destId="{D6CFCC87-D2F5-493B-9E1E-4C601A2BF437}" srcOrd="0" destOrd="0" presId="urn:microsoft.com/office/officeart/2008/layout/HexagonCluster"/>
    <dgm:cxn modelId="{7459C6A2-8EB6-417E-BE8A-6A69BF17E0B8}" type="presOf" srcId="{7A682ABF-9D47-4B28-94A0-B2243F9E68B4}" destId="{542BCE88-CD2E-4918-A7AE-F57A7D7C56DB}" srcOrd="0" destOrd="0" presId="urn:microsoft.com/office/officeart/2008/layout/HexagonCluster"/>
    <dgm:cxn modelId="{719188A3-5C7F-437A-BD44-E7CC86D71F48}" type="presOf" srcId="{E1A8A2EF-7383-427A-AC89-53918EAFADDD}" destId="{12A9EAFA-5344-475F-A11D-0196A1B1A00B}" srcOrd="0" destOrd="0" presId="urn:microsoft.com/office/officeart/2008/layout/HexagonCluster"/>
    <dgm:cxn modelId="{20C2A1A5-AFC6-46E6-A58F-F6F647423314}" type="presOf" srcId="{243B4944-5E3D-42DC-B629-F87D96DBA729}" destId="{34A3645F-689F-4FF0-A3A7-8D9AD030F6C7}" srcOrd="0" destOrd="0" presId="urn:microsoft.com/office/officeart/2008/layout/HexagonCluster"/>
    <dgm:cxn modelId="{D553D5AD-AE2E-4846-A4F3-78953CCFA9D4}" srcId="{953C88FA-7DC0-460A-856D-4FC7D28B0DC0}" destId="{243B4944-5E3D-42DC-B629-F87D96DBA729}" srcOrd="3" destOrd="0" parTransId="{30DFFB35-011D-4CF0-801C-BA08017B9B0C}" sibTransId="{365D78E0-F0E1-4EF6-8782-B6DD1CE01370}"/>
    <dgm:cxn modelId="{62497EBC-7041-4015-8F11-FC0A9CAAEA6A}" type="presOf" srcId="{E0D63195-5959-4566-8962-4436E5298E95}" destId="{65F57A76-D79A-434E-B6D4-BBB2BAB70716}" srcOrd="0" destOrd="0" presId="urn:microsoft.com/office/officeart/2008/layout/HexagonCluster"/>
    <dgm:cxn modelId="{0167FDC1-EC3F-4137-83EA-953E414E9154}" type="presOf" srcId="{953C88FA-7DC0-460A-856D-4FC7D28B0DC0}" destId="{1A215DAD-14FC-4540-BA0F-77DE2ACB1238}" srcOrd="0" destOrd="0" presId="urn:microsoft.com/office/officeart/2008/layout/HexagonCluster"/>
    <dgm:cxn modelId="{D5B3D8CC-8A0F-4013-8F69-641FE8FCA973}" srcId="{953C88FA-7DC0-460A-856D-4FC7D28B0DC0}" destId="{7A682ABF-9D47-4B28-94A0-B2243F9E68B4}" srcOrd="5" destOrd="0" parTransId="{AA5912A3-FA18-4D71-92AC-B4AFBEECECD5}" sibTransId="{A78106C8-B2A0-412D-A2D6-BCB60BD5B236}"/>
    <dgm:cxn modelId="{8116FFCC-523C-4339-B876-6D24572FF1E7}" type="presOf" srcId="{34179FAF-F9F5-4D79-8D0E-20AE9931F04E}" destId="{F6848709-C3B9-41D8-9058-753817EEB21E}" srcOrd="0" destOrd="0" presId="urn:microsoft.com/office/officeart/2008/layout/HexagonCluster"/>
    <dgm:cxn modelId="{EFFB30CE-8F48-4C79-98BD-9FE90BFF99BE}" type="presOf" srcId="{3BB312DE-39B7-4F33-85F8-2CD03070C787}" destId="{D4FB50BC-4959-474C-B4BD-D158C97A376B}" srcOrd="0" destOrd="0" presId="urn:microsoft.com/office/officeart/2008/layout/HexagonCluster"/>
    <dgm:cxn modelId="{2ECD1ADB-6CAD-4F24-AD6B-6BFE88B6A74B}" type="presOf" srcId="{E0C50334-543F-443F-939E-C4FEDA3493F3}" destId="{C71F0710-69E7-4FC0-930B-1E1A5A514DD8}" srcOrd="0" destOrd="0" presId="urn:microsoft.com/office/officeart/2008/layout/HexagonCluster"/>
    <dgm:cxn modelId="{B3540FE9-0007-4AF7-B542-397B95FDD858}" srcId="{953C88FA-7DC0-460A-856D-4FC7D28B0DC0}" destId="{741B0277-FD3D-434D-989A-3FE13431053B}" srcOrd="2" destOrd="0" parTransId="{9A107752-E3AB-4207-A5BC-322D855994A0}" sibTransId="{10CB9190-3866-4B71-A388-B6CF47E3F252}"/>
    <dgm:cxn modelId="{A40D58EB-C9EF-4A5B-B339-692CDF8AF03E}" type="presOf" srcId="{A78106C8-B2A0-412D-A2D6-BCB60BD5B236}" destId="{24C08436-208A-4CBC-9E94-7514FFF70CD9}" srcOrd="0" destOrd="0" presId="urn:microsoft.com/office/officeart/2008/layout/HexagonCluster"/>
    <dgm:cxn modelId="{DC4AACF5-7974-4B16-AD0E-5D019655E14F}" type="presOf" srcId="{2D2105B1-0254-4F58-8A62-D16A46C8F0A1}" destId="{B568BD84-1071-4489-81BD-6766950E4040}" srcOrd="0" destOrd="0" presId="urn:microsoft.com/office/officeart/2008/layout/HexagonCluster"/>
    <dgm:cxn modelId="{1105E414-CB59-454C-ACD5-C9C39F18C912}" type="presParOf" srcId="{1A215DAD-14FC-4540-BA0F-77DE2ACB1238}" destId="{46213D2A-11F7-446E-AD95-65C1917E3EF9}" srcOrd="0" destOrd="0" presId="urn:microsoft.com/office/officeart/2008/layout/HexagonCluster"/>
    <dgm:cxn modelId="{4154DD26-D417-49E4-94DD-7A0C051B5689}" type="presParOf" srcId="{46213D2A-11F7-446E-AD95-65C1917E3EF9}" destId="{B568BD84-1071-4489-81BD-6766950E4040}" srcOrd="0" destOrd="0" presId="urn:microsoft.com/office/officeart/2008/layout/HexagonCluster"/>
    <dgm:cxn modelId="{EDF4EA25-4137-4118-B3DB-2D17C5B09D09}" type="presParOf" srcId="{1A215DAD-14FC-4540-BA0F-77DE2ACB1238}" destId="{E5B35A93-418D-43AC-BA96-460FE2386F26}" srcOrd="1" destOrd="0" presId="urn:microsoft.com/office/officeart/2008/layout/HexagonCluster"/>
    <dgm:cxn modelId="{EB598746-CDCA-402E-875F-772411180932}" type="presParOf" srcId="{E5B35A93-418D-43AC-BA96-460FE2386F26}" destId="{EDB800FB-2A53-4313-8ABD-E0911A72531F}" srcOrd="0" destOrd="0" presId="urn:microsoft.com/office/officeart/2008/layout/HexagonCluster"/>
    <dgm:cxn modelId="{13C381D5-C183-4EDF-A7A9-66198FDA6D13}" type="presParOf" srcId="{1A215DAD-14FC-4540-BA0F-77DE2ACB1238}" destId="{321E6C03-6482-4642-8885-5B3EF901B8C3}" srcOrd="2" destOrd="0" presId="urn:microsoft.com/office/officeart/2008/layout/HexagonCluster"/>
    <dgm:cxn modelId="{7A72F066-40A8-4877-9B4C-661AB7A0C535}" type="presParOf" srcId="{321E6C03-6482-4642-8885-5B3EF901B8C3}" destId="{12A9EAFA-5344-475F-A11D-0196A1B1A00B}" srcOrd="0" destOrd="0" presId="urn:microsoft.com/office/officeart/2008/layout/HexagonCluster"/>
    <dgm:cxn modelId="{2384396A-F6D8-45F3-A3BF-69C8EB7B8F99}" type="presParOf" srcId="{1A215DAD-14FC-4540-BA0F-77DE2ACB1238}" destId="{FF9BB954-E845-48C0-993D-D7D2B0AF139B}" srcOrd="3" destOrd="0" presId="urn:microsoft.com/office/officeart/2008/layout/HexagonCluster"/>
    <dgm:cxn modelId="{94A05687-4742-41B3-8218-1857BC280D44}" type="presParOf" srcId="{FF9BB954-E845-48C0-993D-D7D2B0AF139B}" destId="{04941EBB-AF1C-43C1-B2C3-AE199C4469C0}" srcOrd="0" destOrd="0" presId="urn:microsoft.com/office/officeart/2008/layout/HexagonCluster"/>
    <dgm:cxn modelId="{76590528-A6CB-4A41-B8FF-B093F5C430EC}" type="presParOf" srcId="{1A215DAD-14FC-4540-BA0F-77DE2ACB1238}" destId="{08BD555B-BDBB-4237-9E28-69CBE408C00F}" srcOrd="4" destOrd="0" presId="urn:microsoft.com/office/officeart/2008/layout/HexagonCluster"/>
    <dgm:cxn modelId="{3A4EBE01-839C-42D5-B668-342C702783E1}" type="presParOf" srcId="{08BD555B-BDBB-4237-9E28-69CBE408C00F}" destId="{A2AABD4A-7CFB-46EA-B1B5-E730979AD71C}" srcOrd="0" destOrd="0" presId="urn:microsoft.com/office/officeart/2008/layout/HexagonCluster"/>
    <dgm:cxn modelId="{4C5C791E-7F3B-4CA2-B569-CF56058CA23A}" type="presParOf" srcId="{1A215DAD-14FC-4540-BA0F-77DE2ACB1238}" destId="{4A386117-9485-4F66-BA18-56BBF7014313}" srcOrd="5" destOrd="0" presId="urn:microsoft.com/office/officeart/2008/layout/HexagonCluster"/>
    <dgm:cxn modelId="{001D7C2C-2B0B-4EB0-B2AA-099E6A5E4411}" type="presParOf" srcId="{4A386117-9485-4F66-BA18-56BBF7014313}" destId="{D2E95B5D-9620-4268-B56E-49D6DB2AA717}" srcOrd="0" destOrd="0" presId="urn:microsoft.com/office/officeart/2008/layout/HexagonCluster"/>
    <dgm:cxn modelId="{020CBBCE-720A-41E0-9B4C-11CF64F8F710}" type="presParOf" srcId="{1A215DAD-14FC-4540-BA0F-77DE2ACB1238}" destId="{9E37FA79-4333-48FC-9AF8-E1F5423B3AB6}" srcOrd="6" destOrd="0" presId="urn:microsoft.com/office/officeart/2008/layout/HexagonCluster"/>
    <dgm:cxn modelId="{9B1577E3-1214-43BC-BE3F-CA4B07B9782A}" type="presParOf" srcId="{9E37FA79-4333-48FC-9AF8-E1F5423B3AB6}" destId="{D6CFCC87-D2F5-493B-9E1E-4C601A2BF437}" srcOrd="0" destOrd="0" presId="urn:microsoft.com/office/officeart/2008/layout/HexagonCluster"/>
    <dgm:cxn modelId="{81796314-9B15-43AB-B139-8C02ED3BC9A7}" type="presParOf" srcId="{1A215DAD-14FC-4540-BA0F-77DE2ACB1238}" destId="{9428286A-AAF4-4F31-A332-C206DDCEA920}" srcOrd="7" destOrd="0" presId="urn:microsoft.com/office/officeart/2008/layout/HexagonCluster"/>
    <dgm:cxn modelId="{89AC4456-604C-4637-85F2-EEB7EA35700B}" type="presParOf" srcId="{9428286A-AAF4-4F31-A332-C206DDCEA920}" destId="{97893DF0-C95D-48CD-AE5D-5D97340C2DED}" srcOrd="0" destOrd="0" presId="urn:microsoft.com/office/officeart/2008/layout/HexagonCluster"/>
    <dgm:cxn modelId="{A9C7CDB5-5878-43DD-84DF-FE16EE03D5E9}" type="presParOf" srcId="{1A215DAD-14FC-4540-BA0F-77DE2ACB1238}" destId="{A0EE0160-8217-4330-96FF-772A6EC2149A}" srcOrd="8" destOrd="0" presId="urn:microsoft.com/office/officeart/2008/layout/HexagonCluster"/>
    <dgm:cxn modelId="{401834A3-A21E-4193-828C-48FB54261F68}" type="presParOf" srcId="{A0EE0160-8217-4330-96FF-772A6EC2149A}" destId="{AB2CEB8F-AE3B-41CD-A41E-C5C784DD7762}" srcOrd="0" destOrd="0" presId="urn:microsoft.com/office/officeart/2008/layout/HexagonCluster"/>
    <dgm:cxn modelId="{16EF17C7-3957-4C36-952B-20A57E7FF4FB}" type="presParOf" srcId="{1A215DAD-14FC-4540-BA0F-77DE2ACB1238}" destId="{13279A2B-8F76-4DF6-8D8F-4C5271D7E8FB}" srcOrd="9" destOrd="0" presId="urn:microsoft.com/office/officeart/2008/layout/HexagonCluster"/>
    <dgm:cxn modelId="{BFEBF2EC-40EB-4493-8EE0-E632723728FA}" type="presParOf" srcId="{13279A2B-8F76-4DF6-8D8F-4C5271D7E8FB}" destId="{DAD16D43-E5EF-454D-AEF6-D9F2430C0299}" srcOrd="0" destOrd="0" presId="urn:microsoft.com/office/officeart/2008/layout/HexagonCluster"/>
    <dgm:cxn modelId="{D8A10CD3-CEDF-4901-B99F-2D3A3CD30B7B}" type="presParOf" srcId="{1A215DAD-14FC-4540-BA0F-77DE2ACB1238}" destId="{BC828F7E-044B-497B-9C10-7332EF485984}" srcOrd="10" destOrd="0" presId="urn:microsoft.com/office/officeart/2008/layout/HexagonCluster"/>
    <dgm:cxn modelId="{84777919-2F4F-41A4-B61B-64884BB572E9}" type="presParOf" srcId="{BC828F7E-044B-497B-9C10-7332EF485984}" destId="{6B5026BF-726B-4CBD-B17F-D10F465DCBE6}" srcOrd="0" destOrd="0" presId="urn:microsoft.com/office/officeart/2008/layout/HexagonCluster"/>
    <dgm:cxn modelId="{D2A725A8-E3E7-4BD6-A03E-271DF8A5C4E0}" type="presParOf" srcId="{1A215DAD-14FC-4540-BA0F-77DE2ACB1238}" destId="{26067DF9-4DCF-4485-972A-83F7A8A54FF6}" srcOrd="11" destOrd="0" presId="urn:microsoft.com/office/officeart/2008/layout/HexagonCluster"/>
    <dgm:cxn modelId="{3F1684D1-2762-4CA2-8B97-12BF5019D72D}" type="presParOf" srcId="{26067DF9-4DCF-4485-972A-83F7A8A54FF6}" destId="{8E8F28A8-776B-4682-BA63-62BC77BE5138}" srcOrd="0" destOrd="0" presId="urn:microsoft.com/office/officeart/2008/layout/HexagonCluster"/>
    <dgm:cxn modelId="{D2B53481-937B-4AE1-B2B5-F0219964695C}" type="presParOf" srcId="{1A215DAD-14FC-4540-BA0F-77DE2ACB1238}" destId="{DC7727E3-C18D-4926-A78A-329FF79BAE6D}" srcOrd="12" destOrd="0" presId="urn:microsoft.com/office/officeart/2008/layout/HexagonCluster"/>
    <dgm:cxn modelId="{A2C4EB80-28FE-4AED-9D38-71B740203206}" type="presParOf" srcId="{DC7727E3-C18D-4926-A78A-329FF79BAE6D}" destId="{34A3645F-689F-4FF0-A3A7-8D9AD030F6C7}" srcOrd="0" destOrd="0" presId="urn:microsoft.com/office/officeart/2008/layout/HexagonCluster"/>
    <dgm:cxn modelId="{3A8345A0-4D7E-46D6-AF0D-C6222066C9F3}" type="presParOf" srcId="{1A215DAD-14FC-4540-BA0F-77DE2ACB1238}" destId="{631D3BB8-D839-448E-A549-A2AA2B9C364C}" srcOrd="13" destOrd="0" presId="urn:microsoft.com/office/officeart/2008/layout/HexagonCluster"/>
    <dgm:cxn modelId="{3C2598F8-9B5A-41AB-9D6F-89F3030F512C}" type="presParOf" srcId="{631D3BB8-D839-448E-A549-A2AA2B9C364C}" destId="{CA212769-E1FC-4E6F-B1D3-0EFBCEC63B5C}" srcOrd="0" destOrd="0" presId="urn:microsoft.com/office/officeart/2008/layout/HexagonCluster"/>
    <dgm:cxn modelId="{D2A11F5C-C3D4-4CFA-ADD2-306B2A74E5EA}" type="presParOf" srcId="{1A215DAD-14FC-4540-BA0F-77DE2ACB1238}" destId="{F7B832F5-FBD9-4C28-8D28-B60294A192A2}" srcOrd="14" destOrd="0" presId="urn:microsoft.com/office/officeart/2008/layout/HexagonCluster"/>
    <dgm:cxn modelId="{02541EC3-CE2F-4F09-B50F-C728B350876B}" type="presParOf" srcId="{F7B832F5-FBD9-4C28-8D28-B60294A192A2}" destId="{2C3B3B9B-9275-47D4-A17D-56584C2B133C}" srcOrd="0" destOrd="0" presId="urn:microsoft.com/office/officeart/2008/layout/HexagonCluster"/>
    <dgm:cxn modelId="{7A86BCA8-C760-4427-B1D2-113F9D718072}" type="presParOf" srcId="{1A215DAD-14FC-4540-BA0F-77DE2ACB1238}" destId="{EEBE5B79-27EE-4C54-8A24-287108D97D5B}" srcOrd="15" destOrd="0" presId="urn:microsoft.com/office/officeart/2008/layout/HexagonCluster"/>
    <dgm:cxn modelId="{1B51C3DD-CF67-4ED4-BFE5-F373D7043F35}" type="presParOf" srcId="{EEBE5B79-27EE-4C54-8A24-287108D97D5B}" destId="{FA56D741-C3A1-4037-9219-222290CA521A}" srcOrd="0" destOrd="0" presId="urn:microsoft.com/office/officeart/2008/layout/HexagonCluster"/>
    <dgm:cxn modelId="{03CC6F0E-49F0-4072-A634-2D6D5C079FCF}" type="presParOf" srcId="{1A215DAD-14FC-4540-BA0F-77DE2ACB1238}" destId="{5BCF34C0-11DB-4CF3-8A20-905E8876E7AB}" srcOrd="16" destOrd="0" presId="urn:microsoft.com/office/officeart/2008/layout/HexagonCluster"/>
    <dgm:cxn modelId="{968E3801-6FA1-400B-A9CA-03F54E7A3FCF}" type="presParOf" srcId="{5BCF34C0-11DB-4CF3-8A20-905E8876E7AB}" destId="{D4FB50BC-4959-474C-B4BD-D158C97A376B}" srcOrd="0" destOrd="0" presId="urn:microsoft.com/office/officeart/2008/layout/HexagonCluster"/>
    <dgm:cxn modelId="{D9122F95-AE23-4B4A-A016-80481EB82EA4}" type="presParOf" srcId="{1A215DAD-14FC-4540-BA0F-77DE2ACB1238}" destId="{7349A64E-169A-410B-8363-5C54FEE4D16D}" srcOrd="17" destOrd="0" presId="urn:microsoft.com/office/officeart/2008/layout/HexagonCluster"/>
    <dgm:cxn modelId="{77724997-CD14-4DD8-B502-85E2886A9497}" type="presParOf" srcId="{7349A64E-169A-410B-8363-5C54FEE4D16D}" destId="{B58C3305-A1D3-44BE-93C8-071EEF118F3B}" srcOrd="0" destOrd="0" presId="urn:microsoft.com/office/officeart/2008/layout/HexagonCluster"/>
    <dgm:cxn modelId="{1EBD4327-293F-4FA6-ABB0-0A255925AF64}" type="presParOf" srcId="{1A215DAD-14FC-4540-BA0F-77DE2ACB1238}" destId="{389F95D7-71D8-48EF-9C6F-1B8A5D2966D9}" srcOrd="18" destOrd="0" presId="urn:microsoft.com/office/officeart/2008/layout/HexagonCluster"/>
    <dgm:cxn modelId="{32D228E0-A3E4-44AA-BD0B-A685DD6C3647}" type="presParOf" srcId="{389F95D7-71D8-48EF-9C6F-1B8A5D2966D9}" destId="{65F57A76-D79A-434E-B6D4-BBB2BAB70716}" srcOrd="0" destOrd="0" presId="urn:microsoft.com/office/officeart/2008/layout/HexagonCluster"/>
    <dgm:cxn modelId="{76A7C7F2-F916-4423-AD5E-E7A56D0625F7}" type="presParOf" srcId="{1A215DAD-14FC-4540-BA0F-77DE2ACB1238}" destId="{C905B9AD-0626-4411-93DF-8C5DA8EE2256}" srcOrd="19" destOrd="0" presId="urn:microsoft.com/office/officeart/2008/layout/HexagonCluster"/>
    <dgm:cxn modelId="{B71FEC84-A162-466B-969D-BD723F7E01B0}" type="presParOf" srcId="{C905B9AD-0626-4411-93DF-8C5DA8EE2256}" destId="{76F3F424-4FE5-4855-A33B-FF1F4C8821AE}" srcOrd="0" destOrd="0" presId="urn:microsoft.com/office/officeart/2008/layout/HexagonCluster"/>
    <dgm:cxn modelId="{713406B8-E0AA-42A7-AAC9-343E4E83E67D}" type="presParOf" srcId="{1A215DAD-14FC-4540-BA0F-77DE2ACB1238}" destId="{116A2F58-EA38-441C-A7E9-AAD4A7D3616F}" srcOrd="20" destOrd="0" presId="urn:microsoft.com/office/officeart/2008/layout/HexagonCluster"/>
    <dgm:cxn modelId="{AE22F9D6-4C1D-4B41-8885-6A289573D36A}" type="presParOf" srcId="{116A2F58-EA38-441C-A7E9-AAD4A7D3616F}" destId="{542BCE88-CD2E-4918-A7AE-F57A7D7C56DB}" srcOrd="0" destOrd="0" presId="urn:microsoft.com/office/officeart/2008/layout/HexagonCluster"/>
    <dgm:cxn modelId="{78465999-9D6A-49E1-894C-692E3FF1707B}" type="presParOf" srcId="{1A215DAD-14FC-4540-BA0F-77DE2ACB1238}" destId="{8C959B6B-655B-484F-9ED0-50442447C8F7}" srcOrd="21" destOrd="0" presId="urn:microsoft.com/office/officeart/2008/layout/HexagonCluster"/>
    <dgm:cxn modelId="{DA562E0E-C370-4CCB-9859-F5A70DD66B2D}" type="presParOf" srcId="{8C959B6B-655B-484F-9ED0-50442447C8F7}" destId="{256CFC6F-245B-424F-8947-722F30A27B91}" srcOrd="0" destOrd="0" presId="urn:microsoft.com/office/officeart/2008/layout/HexagonCluster"/>
    <dgm:cxn modelId="{E345074E-2239-419B-B78B-52A43AF7B83A}" type="presParOf" srcId="{1A215DAD-14FC-4540-BA0F-77DE2ACB1238}" destId="{C32E840B-98C7-4AA2-992D-1078C10C11EA}" srcOrd="22" destOrd="0" presId="urn:microsoft.com/office/officeart/2008/layout/HexagonCluster"/>
    <dgm:cxn modelId="{ACED6E8A-49C3-47BE-ADEA-79B4984AA65B}" type="presParOf" srcId="{C32E840B-98C7-4AA2-992D-1078C10C11EA}" destId="{24C08436-208A-4CBC-9E94-7514FFF70CD9}" srcOrd="0" destOrd="0" presId="urn:microsoft.com/office/officeart/2008/layout/HexagonCluster"/>
    <dgm:cxn modelId="{27E02B4E-6B00-49E3-ACFB-CD1CFA56F10E}" type="presParOf" srcId="{1A215DAD-14FC-4540-BA0F-77DE2ACB1238}" destId="{198D2259-C470-42B7-8BE1-3B719856EC91}" srcOrd="23" destOrd="0" presId="urn:microsoft.com/office/officeart/2008/layout/HexagonCluster"/>
    <dgm:cxn modelId="{7BA0F5EA-B3C8-4DA9-851B-EF702EBC5A85}" type="presParOf" srcId="{198D2259-C470-42B7-8BE1-3B719856EC91}" destId="{5A925565-0446-4C89-BC8F-E155DD7B2914}" srcOrd="0" destOrd="0" presId="urn:microsoft.com/office/officeart/2008/layout/HexagonCluster"/>
    <dgm:cxn modelId="{926C8F66-9B78-4C8A-99FB-1096EEE160E8}" type="presParOf" srcId="{1A215DAD-14FC-4540-BA0F-77DE2ACB1238}" destId="{E36FC762-E70F-4271-B0E7-6A25F9853DA0}" srcOrd="24" destOrd="0" presId="urn:microsoft.com/office/officeart/2008/layout/HexagonCluster"/>
    <dgm:cxn modelId="{2C646B93-FA12-405B-9A65-EAA61C623D2D}" type="presParOf" srcId="{E36FC762-E70F-4271-B0E7-6A25F9853DA0}" destId="{F6848709-C3B9-41D8-9058-753817EEB21E}" srcOrd="0" destOrd="0" presId="urn:microsoft.com/office/officeart/2008/layout/HexagonCluster"/>
    <dgm:cxn modelId="{194D2521-05AB-478E-B21A-1338488D592E}" type="presParOf" srcId="{1A215DAD-14FC-4540-BA0F-77DE2ACB1238}" destId="{BC18C1F1-4DA6-481C-BA17-A61F51F2893A}" srcOrd="25" destOrd="0" presId="urn:microsoft.com/office/officeart/2008/layout/HexagonCluster"/>
    <dgm:cxn modelId="{A3B76FB3-1B89-48CB-BC10-67F8EA04C11E}" type="presParOf" srcId="{BC18C1F1-4DA6-481C-BA17-A61F51F2893A}" destId="{3F494167-2985-4430-8139-289136F3781E}" srcOrd="0" destOrd="0" presId="urn:microsoft.com/office/officeart/2008/layout/HexagonCluster"/>
    <dgm:cxn modelId="{1E70E26A-4A63-497F-94DA-BA087D226347}" type="presParOf" srcId="{1A215DAD-14FC-4540-BA0F-77DE2ACB1238}" destId="{51FEA03B-E44B-46FD-BC20-8706BD822CE1}" srcOrd="26" destOrd="0" presId="urn:microsoft.com/office/officeart/2008/layout/HexagonCluster"/>
    <dgm:cxn modelId="{EFBF4063-F824-4BDE-A7E3-EAC9F7345E76}" type="presParOf" srcId="{51FEA03B-E44B-46FD-BC20-8706BD822CE1}" destId="{C71F0710-69E7-4FC0-930B-1E1A5A514DD8}" srcOrd="0" destOrd="0" presId="urn:microsoft.com/office/officeart/2008/layout/HexagonCluster"/>
    <dgm:cxn modelId="{04232D29-3242-4498-A665-8C84ACCB669C}" type="presParOf" srcId="{1A215DAD-14FC-4540-BA0F-77DE2ACB1238}" destId="{89EC71EA-E860-462F-B948-2F9874DAF98B}" srcOrd="27" destOrd="0" presId="urn:microsoft.com/office/officeart/2008/layout/HexagonCluster"/>
    <dgm:cxn modelId="{8D333346-EEFD-48C7-8194-13DEEF556F62}" type="presParOf" srcId="{89EC71EA-E860-462F-B948-2F9874DAF98B}" destId="{711481C6-10DD-4333-AC11-784968C204F8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FD1D2AB8-35EA-4B49-A65E-4D3ED5DB9B8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2A473D7D-E99A-4A2A-AB0E-1AD525BD2D6B}" type="pres">
      <dgm:prSet presAssocID="{FD1D2AB8-35EA-4B49-A65E-4D3ED5DB9B85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B101923C-CE32-4623-A58F-A3ED30079952}" type="presOf" srcId="{FD1D2AB8-35EA-4B49-A65E-4D3ED5DB9B85}" destId="{2A473D7D-E99A-4A2A-AB0E-1AD525BD2D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6B96A567-F49B-4565-88CA-9923273DBE7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C97733B7-1B3F-4611-A762-DE1CD890ADE8}">
      <dgm:prSet/>
      <dgm:spPr>
        <a:solidFill>
          <a:schemeClr val="tx1">
            <a:lumMod val="95000"/>
            <a:lumOff val="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dirty="0"/>
            <a:t>Also use the Monthly Contribution  Report as your Management Tool</a:t>
          </a:r>
          <a:endParaRPr lang="en-AU" dirty="0"/>
        </a:p>
      </dgm:t>
    </dgm:pt>
    <dgm:pt modelId="{F24918CA-1665-4371-9B07-6D0DFAF8F083}" type="parTrans" cxnId="{A88E90B1-8EB0-4E20-8DAB-0B5DCA63D937}">
      <dgm:prSet/>
      <dgm:spPr/>
      <dgm:t>
        <a:bodyPr/>
        <a:lstStyle/>
        <a:p>
          <a:endParaRPr lang="en-AU"/>
        </a:p>
      </dgm:t>
    </dgm:pt>
    <dgm:pt modelId="{569AA386-11F8-436B-98CE-02BE73282E27}" type="sibTrans" cxnId="{A88E90B1-8EB0-4E20-8DAB-0B5DCA63D937}">
      <dgm:prSet/>
      <dgm:spPr/>
      <dgm:t>
        <a:bodyPr/>
        <a:lstStyle/>
        <a:p>
          <a:endParaRPr lang="en-AU"/>
        </a:p>
      </dgm:t>
    </dgm:pt>
    <dgm:pt modelId="{DBF053B8-C98E-4585-86C9-6E1D1F3D34D4}">
      <dgm:prSet/>
      <dgm:spPr>
        <a:solidFill>
          <a:schemeClr val="bg2">
            <a:lumMod val="50000"/>
            <a:alpha val="9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b="1" dirty="0"/>
            <a:t>Measure which Clubs have submitted Annual Fund goals</a:t>
          </a:r>
          <a:endParaRPr lang="en-AU" b="1" dirty="0"/>
        </a:p>
      </dgm:t>
    </dgm:pt>
    <dgm:pt modelId="{B90C55D0-1C23-49F6-94B1-34FF964021A1}" type="parTrans" cxnId="{039472A2-D948-4B26-B110-C1FE4E41548F}">
      <dgm:prSet/>
      <dgm:spPr/>
      <dgm:t>
        <a:bodyPr/>
        <a:lstStyle/>
        <a:p>
          <a:endParaRPr lang="en-AU"/>
        </a:p>
      </dgm:t>
    </dgm:pt>
    <dgm:pt modelId="{E15CE113-EA14-42EF-B3A8-447A993F5E4C}" type="sibTrans" cxnId="{039472A2-D948-4B26-B110-C1FE4E41548F}">
      <dgm:prSet/>
      <dgm:spPr/>
      <dgm:t>
        <a:bodyPr/>
        <a:lstStyle/>
        <a:p>
          <a:endParaRPr lang="en-AU"/>
        </a:p>
      </dgm:t>
    </dgm:pt>
    <dgm:pt modelId="{D2AEF6E7-43BE-4E6C-BBAB-881BC4CCC6A1}">
      <dgm:prSet/>
      <dgm:spPr>
        <a:solidFill>
          <a:schemeClr val="bg2">
            <a:lumMod val="50000"/>
            <a:alpha val="9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b="1" dirty="0"/>
            <a:t>Measure progress to achievement of goal</a:t>
          </a:r>
          <a:endParaRPr lang="en-AU" b="1" dirty="0"/>
        </a:p>
      </dgm:t>
    </dgm:pt>
    <dgm:pt modelId="{947A0E45-2F8A-4BB7-BBA1-2B4BFB46FA67}" type="parTrans" cxnId="{611FA5D1-F3FD-4F25-98F8-FBDEC9DEFADD}">
      <dgm:prSet/>
      <dgm:spPr/>
      <dgm:t>
        <a:bodyPr/>
        <a:lstStyle/>
        <a:p>
          <a:endParaRPr lang="en-AU"/>
        </a:p>
      </dgm:t>
    </dgm:pt>
    <dgm:pt modelId="{140FE74F-6E94-4E8A-B1FA-5BBB1974089C}" type="sibTrans" cxnId="{611FA5D1-F3FD-4F25-98F8-FBDEC9DEFADD}">
      <dgm:prSet/>
      <dgm:spPr/>
      <dgm:t>
        <a:bodyPr/>
        <a:lstStyle/>
        <a:p>
          <a:endParaRPr lang="en-AU"/>
        </a:p>
      </dgm:t>
    </dgm:pt>
    <dgm:pt modelId="{ACA30B1F-0922-4CF9-8587-2275B4D28408}">
      <dgm:prSet/>
      <dgm:spPr>
        <a:solidFill>
          <a:schemeClr val="bg2">
            <a:lumMod val="50000"/>
            <a:alpha val="9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b="1" dirty="0"/>
            <a:t>“Other Funds” equals Polio of Global Grant contribution.</a:t>
          </a:r>
          <a:endParaRPr lang="en-AU" b="1" dirty="0"/>
        </a:p>
      </dgm:t>
    </dgm:pt>
    <dgm:pt modelId="{426132ED-8515-4CBD-8283-61F46A52E1CB}" type="parTrans" cxnId="{2280110D-49F3-47D4-B046-D8BC7E4997C3}">
      <dgm:prSet/>
      <dgm:spPr/>
      <dgm:t>
        <a:bodyPr/>
        <a:lstStyle/>
        <a:p>
          <a:endParaRPr lang="en-AU"/>
        </a:p>
      </dgm:t>
    </dgm:pt>
    <dgm:pt modelId="{D7FFA7F7-EDEE-4371-BA62-FF4FC92AA1EB}" type="sibTrans" cxnId="{2280110D-49F3-47D4-B046-D8BC7E4997C3}">
      <dgm:prSet/>
      <dgm:spPr/>
      <dgm:t>
        <a:bodyPr/>
        <a:lstStyle/>
        <a:p>
          <a:endParaRPr lang="en-AU"/>
        </a:p>
      </dgm:t>
    </dgm:pt>
    <dgm:pt modelId="{8BEDACBB-7C5E-4415-B369-405DF1005F9B}">
      <dgm:prSet/>
      <dgm:spPr>
        <a:solidFill>
          <a:schemeClr val="bg2">
            <a:lumMod val="50000"/>
            <a:alpha val="9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b="1" dirty="0"/>
            <a:t>Use previous year report as a guide.</a:t>
          </a:r>
          <a:endParaRPr lang="en-AU" b="1" dirty="0"/>
        </a:p>
      </dgm:t>
    </dgm:pt>
    <dgm:pt modelId="{2A660935-1779-432C-A46B-27B32AFF4EB5}" type="parTrans" cxnId="{82B25F66-A400-493F-A598-005DDF47FBDC}">
      <dgm:prSet/>
      <dgm:spPr/>
      <dgm:t>
        <a:bodyPr/>
        <a:lstStyle/>
        <a:p>
          <a:endParaRPr lang="en-AU"/>
        </a:p>
      </dgm:t>
    </dgm:pt>
    <dgm:pt modelId="{2BEBEE76-C974-489A-96E8-86FC6E494814}" type="sibTrans" cxnId="{82B25F66-A400-493F-A598-005DDF47FBDC}">
      <dgm:prSet/>
      <dgm:spPr/>
      <dgm:t>
        <a:bodyPr/>
        <a:lstStyle/>
        <a:p>
          <a:endParaRPr lang="en-AU"/>
        </a:p>
      </dgm:t>
    </dgm:pt>
    <dgm:pt modelId="{A9E188AE-3D7E-4E89-8FE6-0A2995828082}">
      <dgm:prSet/>
      <dgm:spPr>
        <a:solidFill>
          <a:schemeClr val="bg2">
            <a:lumMod val="50000"/>
            <a:alpha val="9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rtl="0"/>
          <a:r>
            <a:rPr lang="en-US" b="1" dirty="0"/>
            <a:t>Can easily be converted to excel file for ranking purposes </a:t>
          </a:r>
          <a:endParaRPr lang="en-AU" b="1" dirty="0"/>
        </a:p>
      </dgm:t>
    </dgm:pt>
    <dgm:pt modelId="{4B45F352-6C77-491B-8641-C2A1BA0E3869}" type="parTrans" cxnId="{DF32471F-566A-44F3-AAD4-9C48F95B9F81}">
      <dgm:prSet/>
      <dgm:spPr/>
      <dgm:t>
        <a:bodyPr/>
        <a:lstStyle/>
        <a:p>
          <a:endParaRPr lang="en-AU"/>
        </a:p>
      </dgm:t>
    </dgm:pt>
    <dgm:pt modelId="{7A7DC59B-56B3-4911-84C7-504F18BB555C}" type="sibTrans" cxnId="{DF32471F-566A-44F3-AAD4-9C48F95B9F81}">
      <dgm:prSet/>
      <dgm:spPr/>
      <dgm:t>
        <a:bodyPr/>
        <a:lstStyle/>
        <a:p>
          <a:endParaRPr lang="en-AU"/>
        </a:p>
      </dgm:t>
    </dgm:pt>
    <dgm:pt modelId="{509E4F7D-6793-4A92-BF0D-8E8BAA1B277C}" type="pres">
      <dgm:prSet presAssocID="{6B96A567-F49B-4565-88CA-9923273DBE75}" presName="Name0" presStyleCnt="0">
        <dgm:presLayoutVars>
          <dgm:dir/>
          <dgm:animLvl val="lvl"/>
          <dgm:resizeHandles val="exact"/>
        </dgm:presLayoutVars>
      </dgm:prSet>
      <dgm:spPr/>
    </dgm:pt>
    <dgm:pt modelId="{A857D183-0CF9-47CF-B133-E4FA93D635EE}" type="pres">
      <dgm:prSet presAssocID="{C97733B7-1B3F-4611-A762-DE1CD890ADE8}" presName="linNode" presStyleCnt="0"/>
      <dgm:spPr/>
    </dgm:pt>
    <dgm:pt modelId="{1E12AB93-0178-4560-BBFC-B05616007760}" type="pres">
      <dgm:prSet presAssocID="{C97733B7-1B3F-4611-A762-DE1CD890ADE8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C7D3D015-D9C0-43EC-8244-2AD7FB08E7FE}" type="pres">
      <dgm:prSet presAssocID="{C97733B7-1B3F-4611-A762-DE1CD890ADE8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2280110D-49F3-47D4-B046-D8BC7E4997C3}" srcId="{C97733B7-1B3F-4611-A762-DE1CD890ADE8}" destId="{ACA30B1F-0922-4CF9-8587-2275B4D28408}" srcOrd="2" destOrd="0" parTransId="{426132ED-8515-4CBD-8283-61F46A52E1CB}" sibTransId="{D7FFA7F7-EDEE-4371-BA62-FF4FC92AA1EB}"/>
    <dgm:cxn modelId="{DF32471F-566A-44F3-AAD4-9C48F95B9F81}" srcId="{C97733B7-1B3F-4611-A762-DE1CD890ADE8}" destId="{A9E188AE-3D7E-4E89-8FE6-0A2995828082}" srcOrd="4" destOrd="0" parTransId="{4B45F352-6C77-491B-8641-C2A1BA0E3869}" sibTransId="{7A7DC59B-56B3-4911-84C7-504F18BB555C}"/>
    <dgm:cxn modelId="{22457A23-C3C1-451C-A810-2ABE6F2FDE03}" type="presOf" srcId="{C97733B7-1B3F-4611-A762-DE1CD890ADE8}" destId="{1E12AB93-0178-4560-BBFC-B05616007760}" srcOrd="0" destOrd="0" presId="urn:microsoft.com/office/officeart/2005/8/layout/vList5"/>
    <dgm:cxn modelId="{82B25F66-A400-493F-A598-005DDF47FBDC}" srcId="{C97733B7-1B3F-4611-A762-DE1CD890ADE8}" destId="{8BEDACBB-7C5E-4415-B369-405DF1005F9B}" srcOrd="3" destOrd="0" parTransId="{2A660935-1779-432C-A46B-27B32AFF4EB5}" sibTransId="{2BEBEE76-C974-489A-96E8-86FC6E494814}"/>
    <dgm:cxn modelId="{4F10084A-DDFA-4B10-9A2E-9ABC8DF68F94}" type="presOf" srcId="{A9E188AE-3D7E-4E89-8FE6-0A2995828082}" destId="{C7D3D015-D9C0-43EC-8244-2AD7FB08E7FE}" srcOrd="0" destOrd="4" presId="urn:microsoft.com/office/officeart/2005/8/layout/vList5"/>
    <dgm:cxn modelId="{6713B154-BAE6-41C1-86D5-46F307A7DD5F}" type="presOf" srcId="{DBF053B8-C98E-4585-86C9-6E1D1F3D34D4}" destId="{C7D3D015-D9C0-43EC-8244-2AD7FB08E7FE}" srcOrd="0" destOrd="0" presId="urn:microsoft.com/office/officeart/2005/8/layout/vList5"/>
    <dgm:cxn modelId="{039472A2-D948-4B26-B110-C1FE4E41548F}" srcId="{C97733B7-1B3F-4611-A762-DE1CD890ADE8}" destId="{DBF053B8-C98E-4585-86C9-6E1D1F3D34D4}" srcOrd="0" destOrd="0" parTransId="{B90C55D0-1C23-49F6-94B1-34FF964021A1}" sibTransId="{E15CE113-EA14-42EF-B3A8-447A993F5E4C}"/>
    <dgm:cxn modelId="{A88E90B1-8EB0-4E20-8DAB-0B5DCA63D937}" srcId="{6B96A567-F49B-4565-88CA-9923273DBE75}" destId="{C97733B7-1B3F-4611-A762-DE1CD890ADE8}" srcOrd="0" destOrd="0" parTransId="{F24918CA-1665-4371-9B07-6D0DFAF8F083}" sibTransId="{569AA386-11F8-436B-98CE-02BE73282E27}"/>
    <dgm:cxn modelId="{9953DEC2-2ADE-4A15-89C6-CA96F071BAD4}" type="presOf" srcId="{6B96A567-F49B-4565-88CA-9923273DBE75}" destId="{509E4F7D-6793-4A92-BF0D-8E8BAA1B277C}" srcOrd="0" destOrd="0" presId="urn:microsoft.com/office/officeart/2005/8/layout/vList5"/>
    <dgm:cxn modelId="{3BF67CC5-CB42-464B-80BC-6174859265A4}" type="presOf" srcId="{D2AEF6E7-43BE-4E6C-BBAB-881BC4CCC6A1}" destId="{C7D3D015-D9C0-43EC-8244-2AD7FB08E7FE}" srcOrd="0" destOrd="1" presId="urn:microsoft.com/office/officeart/2005/8/layout/vList5"/>
    <dgm:cxn modelId="{DD1B47CA-E5D4-4A01-8DD2-C8E7CB8A0DE5}" type="presOf" srcId="{8BEDACBB-7C5E-4415-B369-405DF1005F9B}" destId="{C7D3D015-D9C0-43EC-8244-2AD7FB08E7FE}" srcOrd="0" destOrd="3" presId="urn:microsoft.com/office/officeart/2005/8/layout/vList5"/>
    <dgm:cxn modelId="{611FA5D1-F3FD-4F25-98F8-FBDEC9DEFADD}" srcId="{C97733B7-1B3F-4611-A762-DE1CD890ADE8}" destId="{D2AEF6E7-43BE-4E6C-BBAB-881BC4CCC6A1}" srcOrd="1" destOrd="0" parTransId="{947A0E45-2F8A-4BB7-BBA1-2B4BFB46FA67}" sibTransId="{140FE74F-6E94-4E8A-B1FA-5BBB1974089C}"/>
    <dgm:cxn modelId="{B4120FDA-6284-4798-8216-008F8124C542}" type="presOf" srcId="{ACA30B1F-0922-4CF9-8587-2275B4D28408}" destId="{C7D3D015-D9C0-43EC-8244-2AD7FB08E7FE}" srcOrd="0" destOrd="2" presId="urn:microsoft.com/office/officeart/2005/8/layout/vList5"/>
    <dgm:cxn modelId="{6E78D79F-9E12-407E-9B7B-1D91635EDA18}" type="presParOf" srcId="{509E4F7D-6793-4A92-BF0D-8E8BAA1B277C}" destId="{A857D183-0CF9-47CF-B133-E4FA93D635EE}" srcOrd="0" destOrd="0" presId="urn:microsoft.com/office/officeart/2005/8/layout/vList5"/>
    <dgm:cxn modelId="{76F0BD84-4DEA-46FB-9E09-AE9E5E5C19EB}" type="presParOf" srcId="{A857D183-0CF9-47CF-B133-E4FA93D635EE}" destId="{1E12AB93-0178-4560-BBFC-B05616007760}" srcOrd="0" destOrd="0" presId="urn:microsoft.com/office/officeart/2005/8/layout/vList5"/>
    <dgm:cxn modelId="{123739B9-8746-47B1-9B5E-7FA6861A1A2C}" type="presParOf" srcId="{A857D183-0CF9-47CF-B133-E4FA93D635EE}" destId="{C7D3D015-D9C0-43EC-8244-2AD7FB08E7F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F491E4A-9403-43F4-86FC-59CF5CDF621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552AA25B-171F-4890-9EAA-7F9B91DB3FB6}" type="pres">
      <dgm:prSet presAssocID="{8F491E4A-9403-43F4-86FC-59CF5CDF6219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72DEB6A5-2134-4A14-9AEC-761D45629425}" type="presOf" srcId="{8F491E4A-9403-43F4-86FC-59CF5CDF6219}" destId="{552AA25B-171F-4890-9EAA-7F9B91DB3FB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F491E4A-9403-43F4-86FC-59CF5CDF621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552AA25B-171F-4890-9EAA-7F9B91DB3FB6}" type="pres">
      <dgm:prSet presAssocID="{8F491E4A-9403-43F4-86FC-59CF5CDF6219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72DEB6A5-2134-4A14-9AEC-761D45629425}" type="presOf" srcId="{8F491E4A-9403-43F4-86FC-59CF5CDF6219}" destId="{552AA25B-171F-4890-9EAA-7F9B91DB3FB6}" srcOrd="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D1D2AB8-35EA-4B49-A65E-4D3ED5DB9B8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2A473D7D-E99A-4A2A-AB0E-1AD525BD2D6B}" type="pres">
      <dgm:prSet presAssocID="{FD1D2AB8-35EA-4B49-A65E-4D3ED5DB9B85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C3BFBDE4-22EA-4537-A847-7C8902F0B92F}" type="presOf" srcId="{FD1D2AB8-35EA-4B49-A65E-4D3ED5DB9B85}" destId="{2A473D7D-E99A-4A2A-AB0E-1AD525BD2D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0E85ECC-6282-48B6-9EBF-503EB2B20213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EAD85886-8694-4B8D-802E-30E4D049A782}">
      <dgm:prSet/>
      <dgm:spPr>
        <a:solidFill>
          <a:schemeClr val="tx2">
            <a:lumMod val="20000"/>
            <a:lumOff val="80000"/>
            <a:alpha val="90000"/>
          </a:schemeClr>
        </a:solidFill>
      </dgm:spPr>
      <dgm:t>
        <a:bodyPr/>
        <a:lstStyle/>
        <a:p>
          <a:pPr rtl="0"/>
          <a:r>
            <a:rPr lang="en-US" dirty="0"/>
            <a:t>Centurion Program</a:t>
          </a:r>
        </a:p>
        <a:p>
          <a:pPr rtl="0"/>
          <a:r>
            <a:rPr lang="en-US" dirty="0"/>
            <a:t>(EREY)</a:t>
          </a:r>
          <a:endParaRPr lang="en-AU" dirty="0"/>
        </a:p>
      </dgm:t>
    </dgm:pt>
    <dgm:pt modelId="{B043FEA2-57B6-4300-AB74-CE3F99676140}" type="parTrans" cxnId="{17204267-6555-4378-B7AC-E18087F2B11E}">
      <dgm:prSet/>
      <dgm:spPr/>
      <dgm:t>
        <a:bodyPr/>
        <a:lstStyle/>
        <a:p>
          <a:endParaRPr lang="en-AU"/>
        </a:p>
      </dgm:t>
    </dgm:pt>
    <dgm:pt modelId="{5EFB8AC6-81B2-4958-B7E9-C0CE99EDDC1D}" type="sibTrans" cxnId="{17204267-6555-4378-B7AC-E18087F2B11E}">
      <dgm:prSet/>
      <dgm:spPr/>
      <dgm:t>
        <a:bodyPr/>
        <a:lstStyle/>
        <a:p>
          <a:endParaRPr lang="en-AU"/>
        </a:p>
      </dgm:t>
    </dgm:pt>
    <dgm:pt modelId="{C79FB7CC-A4C6-42AC-9EE8-96C0CAB91324}">
      <dgm:prSet custT="1"/>
      <dgm:spPr>
        <a:solidFill>
          <a:srgbClr val="002060">
            <a:alpha val="90000"/>
          </a:srgbClr>
        </a:solidFill>
      </dgm:spPr>
      <dgm:t>
        <a:bodyPr/>
        <a:lstStyle/>
        <a:p>
          <a:pPr rtl="0"/>
          <a:r>
            <a:rPr lang="en-US" sz="2000" dirty="0">
              <a:solidFill>
                <a:schemeClr val="bg1">
                  <a:lumMod val="95000"/>
                </a:schemeClr>
              </a:solidFill>
            </a:rPr>
            <a:t>Paul Harris Society</a:t>
          </a:r>
          <a:endParaRPr lang="en-AU" sz="2000" dirty="0">
            <a:solidFill>
              <a:schemeClr val="bg1">
                <a:lumMod val="95000"/>
              </a:schemeClr>
            </a:solidFill>
          </a:endParaRPr>
        </a:p>
      </dgm:t>
    </dgm:pt>
    <dgm:pt modelId="{CB0C35A0-C89B-4AD2-885C-0D689B6DF1A3}" type="parTrans" cxnId="{586B4B8F-29E8-490F-936E-A9055FEC239D}">
      <dgm:prSet/>
      <dgm:spPr/>
      <dgm:t>
        <a:bodyPr/>
        <a:lstStyle/>
        <a:p>
          <a:endParaRPr lang="en-AU"/>
        </a:p>
      </dgm:t>
    </dgm:pt>
    <dgm:pt modelId="{9A900FEE-B38C-4473-A277-3F5FC4152BD6}" type="sibTrans" cxnId="{586B4B8F-29E8-490F-936E-A9055FEC239D}">
      <dgm:prSet/>
      <dgm:spPr/>
      <dgm:t>
        <a:bodyPr/>
        <a:lstStyle/>
        <a:p>
          <a:endParaRPr lang="en-AU"/>
        </a:p>
      </dgm:t>
    </dgm:pt>
    <dgm:pt modelId="{02BB0CA0-56C4-4D18-A139-1C699FD1DD92}">
      <dgm:prSet custT="1"/>
      <dgm:spPr>
        <a:solidFill>
          <a:schemeClr val="accent4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sz="2000" dirty="0">
              <a:solidFill>
                <a:schemeClr val="bg1"/>
              </a:solidFill>
            </a:rPr>
            <a:t>Bequest Society</a:t>
          </a:r>
          <a:endParaRPr lang="en-AU" sz="2000" dirty="0">
            <a:solidFill>
              <a:schemeClr val="bg1"/>
            </a:solidFill>
          </a:endParaRPr>
        </a:p>
      </dgm:t>
    </dgm:pt>
    <dgm:pt modelId="{6C11D0D7-AC06-46EE-84A3-701B1F1A7524}" type="parTrans" cxnId="{D350C6EA-B3E0-4DD5-B092-477DEFE3FBF0}">
      <dgm:prSet/>
      <dgm:spPr/>
      <dgm:t>
        <a:bodyPr/>
        <a:lstStyle/>
        <a:p>
          <a:endParaRPr lang="en-AU"/>
        </a:p>
      </dgm:t>
    </dgm:pt>
    <dgm:pt modelId="{0BB6F2C2-D534-4C64-955B-DA538B060F11}" type="sibTrans" cxnId="{D350C6EA-B3E0-4DD5-B092-477DEFE3FBF0}">
      <dgm:prSet/>
      <dgm:spPr/>
      <dgm:t>
        <a:bodyPr/>
        <a:lstStyle/>
        <a:p>
          <a:endParaRPr lang="en-AU"/>
        </a:p>
      </dgm:t>
    </dgm:pt>
    <dgm:pt modelId="{65B438F3-09F6-41C1-B203-44ECD8396C54}">
      <dgm:prSet custT="1"/>
      <dgm:spPr>
        <a:solidFill>
          <a:srgbClr val="FF0000">
            <a:alpha val="90000"/>
          </a:srgbClr>
        </a:solidFill>
      </dgm:spPr>
      <dgm:t>
        <a:bodyPr/>
        <a:lstStyle/>
        <a:p>
          <a:pPr rtl="0"/>
          <a:r>
            <a:rPr lang="en-AU" sz="2400" dirty="0">
              <a:solidFill>
                <a:schemeClr val="bg1"/>
              </a:solidFill>
            </a:rPr>
            <a:t>Polio</a:t>
          </a:r>
        </a:p>
      </dgm:t>
    </dgm:pt>
    <dgm:pt modelId="{29C841DC-1DA2-4AC0-9887-FB45C1414E9A}" type="parTrans" cxnId="{91E37C69-2033-4EDD-B063-40128D9418E3}">
      <dgm:prSet/>
      <dgm:spPr/>
      <dgm:t>
        <a:bodyPr/>
        <a:lstStyle/>
        <a:p>
          <a:endParaRPr lang="en-US"/>
        </a:p>
      </dgm:t>
    </dgm:pt>
    <dgm:pt modelId="{9E0DB067-625E-4BCE-9344-BBB137885138}" type="sibTrans" cxnId="{91E37C69-2033-4EDD-B063-40128D9418E3}">
      <dgm:prSet/>
      <dgm:spPr/>
      <dgm:t>
        <a:bodyPr/>
        <a:lstStyle/>
        <a:p>
          <a:endParaRPr lang="en-US"/>
        </a:p>
      </dgm:t>
    </dgm:pt>
    <dgm:pt modelId="{58562EE2-A2A2-4A89-9A8D-320D4CA0762D}">
      <dgm:prSet custT="1"/>
      <dgm:spPr>
        <a:solidFill>
          <a:srgbClr val="FFC000">
            <a:alpha val="90000"/>
          </a:srgbClr>
        </a:solidFill>
      </dgm:spPr>
      <dgm:t>
        <a:bodyPr/>
        <a:lstStyle/>
        <a:p>
          <a:pPr rtl="0"/>
          <a:r>
            <a:rPr lang="en-AU" sz="2000" b="1" i="1" dirty="0">
              <a:solidFill>
                <a:schemeClr val="tx1"/>
              </a:solidFill>
            </a:rPr>
            <a:t>Arch </a:t>
          </a:r>
          <a:r>
            <a:rPr lang="en-AU" sz="2000" b="1" i="1" dirty="0" err="1">
              <a:solidFill>
                <a:schemeClr val="tx1"/>
              </a:solidFill>
            </a:rPr>
            <a:t>Klumph</a:t>
          </a:r>
          <a:r>
            <a:rPr lang="en-AU" sz="2000" b="1" i="1" dirty="0">
              <a:solidFill>
                <a:schemeClr val="tx1"/>
              </a:solidFill>
            </a:rPr>
            <a:t> Society</a:t>
          </a:r>
        </a:p>
      </dgm:t>
    </dgm:pt>
    <dgm:pt modelId="{2BD8BE36-5860-48C4-88EF-B9294328BB78}" type="parTrans" cxnId="{B5B77F51-CFD8-4516-82FF-9536BD929F47}">
      <dgm:prSet/>
      <dgm:spPr/>
      <dgm:t>
        <a:bodyPr/>
        <a:lstStyle/>
        <a:p>
          <a:endParaRPr lang="en-US"/>
        </a:p>
      </dgm:t>
    </dgm:pt>
    <dgm:pt modelId="{10B66837-EFD2-457D-A945-C97DFA25CECB}" type="sibTrans" cxnId="{B5B77F51-CFD8-4516-82FF-9536BD929F47}">
      <dgm:prSet/>
      <dgm:spPr/>
      <dgm:t>
        <a:bodyPr/>
        <a:lstStyle/>
        <a:p>
          <a:endParaRPr lang="en-US"/>
        </a:p>
      </dgm:t>
    </dgm:pt>
    <dgm:pt modelId="{9F65008A-557B-4CF0-9EF3-0FD29F205DD7}" type="pres">
      <dgm:prSet presAssocID="{F0E85ECC-6282-48B6-9EBF-503EB2B20213}" presName="compositeShape" presStyleCnt="0">
        <dgm:presLayoutVars>
          <dgm:dir/>
          <dgm:resizeHandles/>
        </dgm:presLayoutVars>
      </dgm:prSet>
      <dgm:spPr/>
    </dgm:pt>
    <dgm:pt modelId="{D521B75F-6A91-46F1-B696-68C5D3AB2197}" type="pres">
      <dgm:prSet presAssocID="{F0E85ECC-6282-48B6-9EBF-503EB2B20213}" presName="pyramid" presStyleLbl="node1" presStyleIdx="0" presStyleCnt="1" custLinFactNeighborX="5720"/>
      <dgm:spPr>
        <a:solidFill>
          <a:schemeClr val="bg2">
            <a:lumMod val="75000"/>
          </a:schemeClr>
        </a:solidFill>
        <a:ln>
          <a:solidFill>
            <a:srgbClr val="FFC000"/>
          </a:solidFill>
        </a:ln>
      </dgm:spPr>
    </dgm:pt>
    <dgm:pt modelId="{4B9E547E-E03B-444E-B1EF-62D45712CDA8}" type="pres">
      <dgm:prSet presAssocID="{F0E85ECC-6282-48B6-9EBF-503EB2B20213}" presName="theList" presStyleCnt="0"/>
      <dgm:spPr/>
    </dgm:pt>
    <dgm:pt modelId="{3A0C230D-2BFF-4C66-9AC8-5CB89776A8B6}" type="pres">
      <dgm:prSet presAssocID="{EAD85886-8694-4B8D-802E-30E4D049A782}" presName="aNode" presStyleLbl="fgAcc1" presStyleIdx="0" presStyleCnt="5" custLinFactNeighborX="16486" custLinFactNeighborY="-12016">
        <dgm:presLayoutVars>
          <dgm:bulletEnabled val="1"/>
        </dgm:presLayoutVars>
      </dgm:prSet>
      <dgm:spPr/>
    </dgm:pt>
    <dgm:pt modelId="{59698381-8CD4-4D18-81FE-3FD45F34185F}" type="pres">
      <dgm:prSet presAssocID="{EAD85886-8694-4B8D-802E-30E4D049A782}" presName="aSpace" presStyleCnt="0"/>
      <dgm:spPr/>
    </dgm:pt>
    <dgm:pt modelId="{9F189C4D-3889-447F-BBD7-9A44889F1236}" type="pres">
      <dgm:prSet presAssocID="{C79FB7CC-A4C6-42AC-9EE8-96C0CAB91324}" presName="aNode" presStyleLbl="fgAcc1" presStyleIdx="1" presStyleCnt="5" custLinFactNeighborX="16486" custLinFactNeighborY="-12016">
        <dgm:presLayoutVars>
          <dgm:bulletEnabled val="1"/>
        </dgm:presLayoutVars>
      </dgm:prSet>
      <dgm:spPr/>
    </dgm:pt>
    <dgm:pt modelId="{CDF6129B-E529-4C90-8550-3A0ABCB04B78}" type="pres">
      <dgm:prSet presAssocID="{C79FB7CC-A4C6-42AC-9EE8-96C0CAB91324}" presName="aSpace" presStyleCnt="0"/>
      <dgm:spPr/>
    </dgm:pt>
    <dgm:pt modelId="{2F069610-3367-4D40-918A-17A9168BEC62}" type="pres">
      <dgm:prSet presAssocID="{02BB0CA0-56C4-4D18-A139-1C699FD1DD92}" presName="aNode" presStyleLbl="fgAcc1" presStyleIdx="2" presStyleCnt="5" custLinFactNeighborX="16486" custLinFactNeighborY="-12016">
        <dgm:presLayoutVars>
          <dgm:bulletEnabled val="1"/>
        </dgm:presLayoutVars>
      </dgm:prSet>
      <dgm:spPr/>
    </dgm:pt>
    <dgm:pt modelId="{F15CE9D6-DBC4-42DB-A1B1-D5D73DF14B81}" type="pres">
      <dgm:prSet presAssocID="{02BB0CA0-56C4-4D18-A139-1C699FD1DD92}" presName="aSpace" presStyleCnt="0"/>
      <dgm:spPr/>
    </dgm:pt>
    <dgm:pt modelId="{F1A993C0-5DF8-40BB-B757-85672F0C9A3C}" type="pres">
      <dgm:prSet presAssocID="{58562EE2-A2A2-4A89-9A8D-320D4CA0762D}" presName="aNode" presStyleLbl="fgAcc1" presStyleIdx="3" presStyleCnt="5" custLinFactNeighborX="16486" custLinFactNeighborY="-12016">
        <dgm:presLayoutVars>
          <dgm:bulletEnabled val="1"/>
        </dgm:presLayoutVars>
      </dgm:prSet>
      <dgm:spPr/>
    </dgm:pt>
    <dgm:pt modelId="{1886DC43-12AB-4E23-933C-57D128221341}" type="pres">
      <dgm:prSet presAssocID="{58562EE2-A2A2-4A89-9A8D-320D4CA0762D}" presName="aSpace" presStyleCnt="0"/>
      <dgm:spPr/>
    </dgm:pt>
    <dgm:pt modelId="{E672347A-F025-4440-90E0-51EDABCCCE68}" type="pres">
      <dgm:prSet presAssocID="{65B438F3-09F6-41C1-B203-44ECD8396C54}" presName="aNode" presStyleLbl="fgAcc1" presStyleIdx="4" presStyleCnt="5" custLinFactNeighborX="16486" custLinFactNeighborY="-12016">
        <dgm:presLayoutVars>
          <dgm:bulletEnabled val="1"/>
        </dgm:presLayoutVars>
      </dgm:prSet>
      <dgm:spPr/>
    </dgm:pt>
    <dgm:pt modelId="{ACF5A5A8-FBB9-4C54-BA3F-2F05549CA406}" type="pres">
      <dgm:prSet presAssocID="{65B438F3-09F6-41C1-B203-44ECD8396C54}" presName="aSpace" presStyleCnt="0"/>
      <dgm:spPr/>
    </dgm:pt>
  </dgm:ptLst>
  <dgm:cxnLst>
    <dgm:cxn modelId="{55C45C1E-7E64-4302-A0BC-12C0AD5A793D}" type="presOf" srcId="{C79FB7CC-A4C6-42AC-9EE8-96C0CAB91324}" destId="{9F189C4D-3889-447F-BBD7-9A44889F1236}" srcOrd="0" destOrd="0" presId="urn:microsoft.com/office/officeart/2005/8/layout/pyramid2"/>
    <dgm:cxn modelId="{17204267-6555-4378-B7AC-E18087F2B11E}" srcId="{F0E85ECC-6282-48B6-9EBF-503EB2B20213}" destId="{EAD85886-8694-4B8D-802E-30E4D049A782}" srcOrd="0" destOrd="0" parTransId="{B043FEA2-57B6-4300-AB74-CE3F99676140}" sibTransId="{5EFB8AC6-81B2-4958-B7E9-C0CE99EDDC1D}"/>
    <dgm:cxn modelId="{564DBC48-6E33-433F-9A4A-B080931A7556}" type="presOf" srcId="{65B438F3-09F6-41C1-B203-44ECD8396C54}" destId="{E672347A-F025-4440-90E0-51EDABCCCE68}" srcOrd="0" destOrd="0" presId="urn:microsoft.com/office/officeart/2005/8/layout/pyramid2"/>
    <dgm:cxn modelId="{91E37C69-2033-4EDD-B063-40128D9418E3}" srcId="{F0E85ECC-6282-48B6-9EBF-503EB2B20213}" destId="{65B438F3-09F6-41C1-B203-44ECD8396C54}" srcOrd="4" destOrd="0" parTransId="{29C841DC-1DA2-4AC0-9887-FB45C1414E9A}" sibTransId="{9E0DB067-625E-4BCE-9344-BBB137885138}"/>
    <dgm:cxn modelId="{A360036E-2183-4EE4-8FA2-C68EEB7EEFBC}" type="presOf" srcId="{02BB0CA0-56C4-4D18-A139-1C699FD1DD92}" destId="{2F069610-3367-4D40-918A-17A9168BEC62}" srcOrd="0" destOrd="0" presId="urn:microsoft.com/office/officeart/2005/8/layout/pyramid2"/>
    <dgm:cxn modelId="{9181976E-5121-46C2-AD6E-05B73AE2A98D}" type="presOf" srcId="{F0E85ECC-6282-48B6-9EBF-503EB2B20213}" destId="{9F65008A-557B-4CF0-9EF3-0FD29F205DD7}" srcOrd="0" destOrd="0" presId="urn:microsoft.com/office/officeart/2005/8/layout/pyramid2"/>
    <dgm:cxn modelId="{B5B77F51-CFD8-4516-82FF-9536BD929F47}" srcId="{F0E85ECC-6282-48B6-9EBF-503EB2B20213}" destId="{58562EE2-A2A2-4A89-9A8D-320D4CA0762D}" srcOrd="3" destOrd="0" parTransId="{2BD8BE36-5860-48C4-88EF-B9294328BB78}" sibTransId="{10B66837-EFD2-457D-A945-C97DFA25CECB}"/>
    <dgm:cxn modelId="{586B4B8F-29E8-490F-936E-A9055FEC239D}" srcId="{F0E85ECC-6282-48B6-9EBF-503EB2B20213}" destId="{C79FB7CC-A4C6-42AC-9EE8-96C0CAB91324}" srcOrd="1" destOrd="0" parTransId="{CB0C35A0-C89B-4AD2-885C-0D689B6DF1A3}" sibTransId="{9A900FEE-B38C-4473-A277-3F5FC4152BD6}"/>
    <dgm:cxn modelId="{7D637ABA-2B1D-43E7-A182-CF924BED667B}" type="presOf" srcId="{EAD85886-8694-4B8D-802E-30E4D049A782}" destId="{3A0C230D-2BFF-4C66-9AC8-5CB89776A8B6}" srcOrd="0" destOrd="0" presId="urn:microsoft.com/office/officeart/2005/8/layout/pyramid2"/>
    <dgm:cxn modelId="{D350C6EA-B3E0-4DD5-B092-477DEFE3FBF0}" srcId="{F0E85ECC-6282-48B6-9EBF-503EB2B20213}" destId="{02BB0CA0-56C4-4D18-A139-1C699FD1DD92}" srcOrd="2" destOrd="0" parTransId="{6C11D0D7-AC06-46EE-84A3-701B1F1A7524}" sibTransId="{0BB6F2C2-D534-4C64-955B-DA538B060F11}"/>
    <dgm:cxn modelId="{D71403F8-30FE-4A4C-A78E-87651512E099}" type="presOf" srcId="{58562EE2-A2A2-4A89-9A8D-320D4CA0762D}" destId="{F1A993C0-5DF8-40BB-B757-85672F0C9A3C}" srcOrd="0" destOrd="0" presId="urn:microsoft.com/office/officeart/2005/8/layout/pyramid2"/>
    <dgm:cxn modelId="{A1B165DB-72AB-4AE7-958C-4BB68C1B1BFF}" type="presParOf" srcId="{9F65008A-557B-4CF0-9EF3-0FD29F205DD7}" destId="{D521B75F-6A91-46F1-B696-68C5D3AB2197}" srcOrd="0" destOrd="0" presId="urn:microsoft.com/office/officeart/2005/8/layout/pyramid2"/>
    <dgm:cxn modelId="{95E69477-2CED-4482-8839-3C9530A1E202}" type="presParOf" srcId="{9F65008A-557B-4CF0-9EF3-0FD29F205DD7}" destId="{4B9E547E-E03B-444E-B1EF-62D45712CDA8}" srcOrd="1" destOrd="0" presId="urn:microsoft.com/office/officeart/2005/8/layout/pyramid2"/>
    <dgm:cxn modelId="{9DF66BDA-4C1B-4FDB-8D51-0570C2DB46EA}" type="presParOf" srcId="{4B9E547E-E03B-444E-B1EF-62D45712CDA8}" destId="{3A0C230D-2BFF-4C66-9AC8-5CB89776A8B6}" srcOrd="0" destOrd="0" presId="urn:microsoft.com/office/officeart/2005/8/layout/pyramid2"/>
    <dgm:cxn modelId="{C9160AE1-038C-44E5-9F70-B541F0A83CB6}" type="presParOf" srcId="{4B9E547E-E03B-444E-B1EF-62D45712CDA8}" destId="{59698381-8CD4-4D18-81FE-3FD45F34185F}" srcOrd="1" destOrd="0" presId="urn:microsoft.com/office/officeart/2005/8/layout/pyramid2"/>
    <dgm:cxn modelId="{E684ECB3-B413-49EB-B788-C4CAC4067A77}" type="presParOf" srcId="{4B9E547E-E03B-444E-B1EF-62D45712CDA8}" destId="{9F189C4D-3889-447F-BBD7-9A44889F1236}" srcOrd="2" destOrd="0" presId="urn:microsoft.com/office/officeart/2005/8/layout/pyramid2"/>
    <dgm:cxn modelId="{3FF88DDB-A55C-4077-8E40-35AC75ED6EC3}" type="presParOf" srcId="{4B9E547E-E03B-444E-B1EF-62D45712CDA8}" destId="{CDF6129B-E529-4C90-8550-3A0ABCB04B78}" srcOrd="3" destOrd="0" presId="urn:microsoft.com/office/officeart/2005/8/layout/pyramid2"/>
    <dgm:cxn modelId="{70F5CF17-D630-4175-9C3A-AE3EA00DE1C9}" type="presParOf" srcId="{4B9E547E-E03B-444E-B1EF-62D45712CDA8}" destId="{2F069610-3367-4D40-918A-17A9168BEC62}" srcOrd="4" destOrd="0" presId="urn:microsoft.com/office/officeart/2005/8/layout/pyramid2"/>
    <dgm:cxn modelId="{7C28006C-8B48-49A9-A4F4-C9E28CB4A2C4}" type="presParOf" srcId="{4B9E547E-E03B-444E-B1EF-62D45712CDA8}" destId="{F15CE9D6-DBC4-42DB-A1B1-D5D73DF14B81}" srcOrd="5" destOrd="0" presId="urn:microsoft.com/office/officeart/2005/8/layout/pyramid2"/>
    <dgm:cxn modelId="{4E4BCB97-F381-4256-972E-4E7B5D66DC09}" type="presParOf" srcId="{4B9E547E-E03B-444E-B1EF-62D45712CDA8}" destId="{F1A993C0-5DF8-40BB-B757-85672F0C9A3C}" srcOrd="6" destOrd="0" presId="urn:microsoft.com/office/officeart/2005/8/layout/pyramid2"/>
    <dgm:cxn modelId="{3F510187-60CF-4F52-ADF4-CA7AE2FBFF98}" type="presParOf" srcId="{4B9E547E-E03B-444E-B1EF-62D45712CDA8}" destId="{1886DC43-12AB-4E23-933C-57D128221341}" srcOrd="7" destOrd="0" presId="urn:microsoft.com/office/officeart/2005/8/layout/pyramid2"/>
    <dgm:cxn modelId="{62BB32C1-9D73-42EF-85EC-F0BC61766156}" type="presParOf" srcId="{4B9E547E-E03B-444E-B1EF-62D45712CDA8}" destId="{E672347A-F025-4440-90E0-51EDABCCCE68}" srcOrd="8" destOrd="0" presId="urn:microsoft.com/office/officeart/2005/8/layout/pyramid2"/>
    <dgm:cxn modelId="{D4E923DE-8609-4B88-9D2A-84287251A33B}" type="presParOf" srcId="{4B9E547E-E03B-444E-B1EF-62D45712CDA8}" destId="{ACF5A5A8-FBB9-4C54-BA3F-2F05549CA406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D1D2AB8-35EA-4B49-A65E-4D3ED5DB9B8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2A473D7D-E99A-4A2A-AB0E-1AD525BD2D6B}" type="pres">
      <dgm:prSet presAssocID="{FD1D2AB8-35EA-4B49-A65E-4D3ED5DB9B85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B3C8AEF5-7D33-46E3-8328-46B2982E1FA5}" type="presOf" srcId="{FD1D2AB8-35EA-4B49-A65E-4D3ED5DB9B85}" destId="{2A473D7D-E99A-4A2A-AB0E-1AD525BD2D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D78970-8D4E-4D36-9197-F75538372F91}">
      <dsp:nvSpPr>
        <dsp:cNvPr id="0" name=""/>
        <dsp:cNvSpPr/>
      </dsp:nvSpPr>
      <dsp:spPr>
        <a:xfrm rot="5400000">
          <a:off x="312477" y="2081023"/>
          <a:ext cx="1745950" cy="210674"/>
        </a:xfrm>
        <a:prstGeom prst="rect">
          <a:avLst/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9435B1-75F0-4477-841F-BDC37AE52AEF}">
      <dsp:nvSpPr>
        <dsp:cNvPr id="0" name=""/>
        <dsp:cNvSpPr/>
      </dsp:nvSpPr>
      <dsp:spPr>
        <a:xfrm>
          <a:off x="7404" y="932152"/>
          <a:ext cx="2340824" cy="1404494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Benefits of becoming a Centurion</a:t>
          </a:r>
          <a:endParaRPr lang="en-AU" sz="2800" b="1" kern="1200" dirty="0"/>
        </a:p>
      </dsp:txBody>
      <dsp:txXfrm>
        <a:off x="48540" y="973288"/>
        <a:ext cx="2258552" cy="1322222"/>
      </dsp:txXfrm>
    </dsp:sp>
    <dsp:sp modelId="{1F7B40F1-78B1-462A-9119-A905F5A5F090}">
      <dsp:nvSpPr>
        <dsp:cNvPr id="0" name=""/>
        <dsp:cNvSpPr/>
      </dsp:nvSpPr>
      <dsp:spPr>
        <a:xfrm rot="5400000">
          <a:off x="312477" y="3872344"/>
          <a:ext cx="1745950" cy="210674"/>
        </a:xfrm>
        <a:prstGeom prst="rect">
          <a:avLst/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867462-4966-46C2-AB1D-A16FEE6DB7F5}">
      <dsp:nvSpPr>
        <dsp:cNvPr id="0" name=""/>
        <dsp:cNvSpPr/>
      </dsp:nvSpPr>
      <dsp:spPr>
        <a:xfrm>
          <a:off x="7404" y="2687771"/>
          <a:ext cx="2340824" cy="1404494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Your contribution is tax deductible</a:t>
          </a:r>
          <a:endParaRPr lang="en-AU" sz="2400" kern="1200" dirty="0"/>
        </a:p>
      </dsp:txBody>
      <dsp:txXfrm>
        <a:off x="48540" y="2728907"/>
        <a:ext cx="2258552" cy="1322222"/>
      </dsp:txXfrm>
    </dsp:sp>
    <dsp:sp modelId="{E88291A6-EC75-4E36-8C88-E64B40DF5624}">
      <dsp:nvSpPr>
        <dsp:cNvPr id="0" name=""/>
        <dsp:cNvSpPr/>
      </dsp:nvSpPr>
      <dsp:spPr>
        <a:xfrm>
          <a:off x="504045" y="5129809"/>
          <a:ext cx="3103628" cy="210674"/>
        </a:xfrm>
        <a:prstGeom prst="rect">
          <a:avLst/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B43BF1-BB2B-4D6E-B076-5F6F1785FBFB}">
      <dsp:nvSpPr>
        <dsp:cNvPr id="0" name=""/>
        <dsp:cNvSpPr/>
      </dsp:nvSpPr>
      <dsp:spPr>
        <a:xfrm>
          <a:off x="7404" y="4443389"/>
          <a:ext cx="2340824" cy="1404494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Your contribution goes to the Annual Fund of  The Rotary Foundation</a:t>
          </a:r>
          <a:endParaRPr lang="en-AU" sz="2000" kern="1200" dirty="0"/>
        </a:p>
      </dsp:txBody>
      <dsp:txXfrm>
        <a:off x="48540" y="4484525"/>
        <a:ext cx="2258552" cy="1322222"/>
      </dsp:txXfrm>
    </dsp:sp>
    <dsp:sp modelId="{8CAED607-4525-4F15-A777-B713DF062C27}">
      <dsp:nvSpPr>
        <dsp:cNvPr id="0" name=""/>
        <dsp:cNvSpPr/>
      </dsp:nvSpPr>
      <dsp:spPr>
        <a:xfrm rot="16200000">
          <a:off x="3446411" y="3872344"/>
          <a:ext cx="1745950" cy="210674"/>
        </a:xfrm>
        <a:prstGeom prst="rect">
          <a:avLst/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57C7CE-A669-4550-AE5F-F2A4BB53F238}">
      <dsp:nvSpPr>
        <dsp:cNvPr id="0" name=""/>
        <dsp:cNvSpPr/>
      </dsp:nvSpPr>
      <dsp:spPr>
        <a:xfrm>
          <a:off x="3120700" y="4443389"/>
          <a:ext cx="2340824" cy="1404494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Your contribution earns Paul Harris Credit points</a:t>
          </a:r>
          <a:endParaRPr lang="en-AU" sz="2300" kern="1200" dirty="0"/>
        </a:p>
      </dsp:txBody>
      <dsp:txXfrm>
        <a:off x="3161836" y="4484525"/>
        <a:ext cx="2258552" cy="1322222"/>
      </dsp:txXfrm>
    </dsp:sp>
    <dsp:sp modelId="{3BB63DB7-70E8-4BB9-8D0C-7F0A7C574C6D}">
      <dsp:nvSpPr>
        <dsp:cNvPr id="0" name=""/>
        <dsp:cNvSpPr/>
      </dsp:nvSpPr>
      <dsp:spPr>
        <a:xfrm rot="16200000">
          <a:off x="3446411" y="2081023"/>
          <a:ext cx="1745950" cy="210674"/>
        </a:xfrm>
        <a:prstGeom prst="rect">
          <a:avLst/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A0F8A7-DEEE-4D66-8C92-FABEC2A6B3D6}">
      <dsp:nvSpPr>
        <dsp:cNvPr id="0" name=""/>
        <dsp:cNvSpPr/>
      </dsp:nvSpPr>
      <dsp:spPr>
        <a:xfrm>
          <a:off x="3120700" y="2687771"/>
          <a:ext cx="2340824" cy="1404494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50% of your contribution come back to the District in 3 years to support  Programs that support your Club</a:t>
          </a:r>
          <a:endParaRPr lang="en-AU" sz="1600" kern="1200" dirty="0"/>
        </a:p>
      </dsp:txBody>
      <dsp:txXfrm>
        <a:off x="3161836" y="2728907"/>
        <a:ext cx="2258552" cy="1322222"/>
      </dsp:txXfrm>
    </dsp:sp>
    <dsp:sp modelId="{643EE468-A7BE-4D37-9958-0CC7B4AB5FB8}">
      <dsp:nvSpPr>
        <dsp:cNvPr id="0" name=""/>
        <dsp:cNvSpPr/>
      </dsp:nvSpPr>
      <dsp:spPr>
        <a:xfrm rot="21600000">
          <a:off x="4322227" y="1499587"/>
          <a:ext cx="2732234" cy="210674"/>
        </a:xfrm>
        <a:prstGeom prst="rect">
          <a:avLst/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000D18-E27C-464B-B75E-D2E8052F0C0C}">
      <dsp:nvSpPr>
        <dsp:cNvPr id="0" name=""/>
        <dsp:cNvSpPr/>
      </dsp:nvSpPr>
      <dsp:spPr>
        <a:xfrm>
          <a:off x="3120700" y="932152"/>
          <a:ext cx="2340824" cy="1404494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Recognition pin</a:t>
          </a:r>
          <a:endParaRPr lang="en-AU" sz="2300" kern="1200" dirty="0"/>
        </a:p>
      </dsp:txBody>
      <dsp:txXfrm>
        <a:off x="3161836" y="973288"/>
        <a:ext cx="2258552" cy="1322222"/>
      </dsp:txXfrm>
    </dsp:sp>
    <dsp:sp modelId="{A029C303-5EDD-42CB-8C67-813C7DD2B14F}">
      <dsp:nvSpPr>
        <dsp:cNvPr id="0" name=""/>
        <dsp:cNvSpPr/>
      </dsp:nvSpPr>
      <dsp:spPr>
        <a:xfrm>
          <a:off x="6233996" y="932152"/>
          <a:ext cx="2474976" cy="4993694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 </a:t>
          </a:r>
        </a:p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Personal satisfaction of supporting our Charity</a:t>
          </a:r>
          <a:endParaRPr lang="en-AU" sz="2800" kern="1200" dirty="0"/>
        </a:p>
      </dsp:txBody>
      <dsp:txXfrm>
        <a:off x="6306486" y="1004642"/>
        <a:ext cx="2329996" cy="484871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11340F-2A98-43DA-9373-787E21E94059}">
      <dsp:nvSpPr>
        <dsp:cNvPr id="0" name=""/>
        <dsp:cNvSpPr/>
      </dsp:nvSpPr>
      <dsp:spPr>
        <a:xfrm rot="5400000">
          <a:off x="1281810" y="465835"/>
          <a:ext cx="2743200" cy="249732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0070C0">
              <a:alpha val="9000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05DAA"/>
              </a:solidFill>
            </a:rPr>
            <a:t>Register your annual giving with RISPPO</a:t>
          </a:r>
          <a:endParaRPr lang="en-AU" sz="1800" kern="1200" dirty="0">
            <a:solidFill>
              <a:srgbClr val="005DAA"/>
            </a:solidFill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05DAA"/>
              </a:solidFill>
            </a:rPr>
            <a:t>Tick term  box</a:t>
          </a:r>
          <a:endParaRPr lang="en-AU" sz="1800" kern="1200" dirty="0">
            <a:solidFill>
              <a:srgbClr val="005DAA"/>
            </a:solidFill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b="1" kern="1200" dirty="0">
              <a:solidFill>
                <a:srgbClr val="005DAA"/>
              </a:solidFill>
            </a:rPr>
            <a:t>Currency </a:t>
          </a:r>
          <a:r>
            <a:rPr lang="en-US" sz="1800" b="1" kern="1200" baseline="30000" dirty="0">
              <a:solidFill>
                <a:srgbClr val="005DAA"/>
              </a:solidFill>
            </a:rPr>
            <a:t>A</a:t>
          </a:r>
          <a:r>
            <a:rPr lang="en-US" sz="1800" b="1" kern="1200" dirty="0">
              <a:solidFill>
                <a:srgbClr val="005DAA"/>
              </a:solidFill>
            </a:rPr>
            <a:t>$100</a:t>
          </a:r>
          <a:endParaRPr lang="en-AU" sz="1800" b="1" kern="1200" dirty="0">
            <a:solidFill>
              <a:srgbClr val="005DAA"/>
            </a:solidFill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05DAA"/>
              </a:solidFill>
            </a:rPr>
            <a:t>Credit card or direct debit</a:t>
          </a:r>
          <a:endParaRPr lang="en-AU" sz="1800" kern="1200" dirty="0">
            <a:solidFill>
              <a:srgbClr val="005DAA"/>
            </a:solidFill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>
              <a:solidFill>
                <a:srgbClr val="005DAA"/>
              </a:solidFill>
            </a:rPr>
            <a:t>Advise District Centurion Chair of your giving.</a:t>
          </a:r>
          <a:endParaRPr lang="en-AU" sz="1800" kern="1200" dirty="0">
            <a:solidFill>
              <a:srgbClr val="005DAA"/>
            </a:solidFill>
          </a:endParaRPr>
        </a:p>
      </dsp:txBody>
      <dsp:txXfrm rot="-5400000">
        <a:off x="1404746" y="464809"/>
        <a:ext cx="2375418" cy="2499380"/>
      </dsp:txXfrm>
    </dsp:sp>
    <dsp:sp modelId="{ABF09CBD-09F4-4A2B-ADC2-64744ED7CA78}">
      <dsp:nvSpPr>
        <dsp:cNvPr id="0" name=""/>
        <dsp:cNvSpPr/>
      </dsp:nvSpPr>
      <dsp:spPr>
        <a:xfrm>
          <a:off x="0" y="0"/>
          <a:ext cx="1404747" cy="3429000"/>
        </a:xfrm>
        <a:prstGeom prst="roundRect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Give Directly</a:t>
          </a:r>
          <a:endParaRPr lang="en-AU" sz="2600" kern="1200" dirty="0"/>
        </a:p>
      </dsp:txBody>
      <dsp:txXfrm>
        <a:off x="68574" y="68574"/>
        <a:ext cx="1267599" cy="329185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864996-3F56-4A7C-9C66-1549B2FB66C0}">
      <dsp:nvSpPr>
        <dsp:cNvPr id="0" name=""/>
        <dsp:cNvSpPr/>
      </dsp:nvSpPr>
      <dsp:spPr>
        <a:xfrm>
          <a:off x="7468" y="1120386"/>
          <a:ext cx="2232107" cy="315982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Appoint a Centurion Chair to your Rotary Foundation Committee</a:t>
          </a:r>
        </a:p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Annual Fund Chair</a:t>
          </a:r>
          <a:endParaRPr lang="en-AU" sz="2400" kern="1200" dirty="0"/>
        </a:p>
      </dsp:txBody>
      <dsp:txXfrm>
        <a:off x="72844" y="1185762"/>
        <a:ext cx="2101355" cy="3029074"/>
      </dsp:txXfrm>
    </dsp:sp>
    <dsp:sp modelId="{4A098BAA-89EA-466D-B38D-F74112EBF8B2}">
      <dsp:nvSpPr>
        <dsp:cNvPr id="0" name=""/>
        <dsp:cNvSpPr/>
      </dsp:nvSpPr>
      <dsp:spPr>
        <a:xfrm>
          <a:off x="2376264" y="2423518"/>
          <a:ext cx="646249" cy="553562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1800" kern="1200" dirty="0"/>
        </a:p>
      </dsp:txBody>
      <dsp:txXfrm>
        <a:off x="2376264" y="2534230"/>
        <a:ext cx="480180" cy="332138"/>
      </dsp:txXfrm>
    </dsp:sp>
    <dsp:sp modelId="{FA0C7FEB-5B4C-433A-A1B5-6D62C65EBBEC}">
      <dsp:nvSpPr>
        <dsp:cNvPr id="0" name=""/>
        <dsp:cNvSpPr/>
      </dsp:nvSpPr>
      <dsp:spPr>
        <a:xfrm>
          <a:off x="3132418" y="693651"/>
          <a:ext cx="2232107" cy="401329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Set your Goals in My Rotary</a:t>
          </a:r>
          <a:endParaRPr lang="en-AU" sz="3600" kern="1200" dirty="0"/>
        </a:p>
      </dsp:txBody>
      <dsp:txXfrm>
        <a:off x="3197794" y="759027"/>
        <a:ext cx="2101355" cy="3882544"/>
      </dsp:txXfrm>
    </dsp:sp>
    <dsp:sp modelId="{2BCA48A2-0479-45DC-987D-B93D30EC7E77}">
      <dsp:nvSpPr>
        <dsp:cNvPr id="0" name=""/>
        <dsp:cNvSpPr/>
      </dsp:nvSpPr>
      <dsp:spPr>
        <a:xfrm>
          <a:off x="5472607" y="2423518"/>
          <a:ext cx="703464" cy="553562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1800" kern="1200"/>
        </a:p>
      </dsp:txBody>
      <dsp:txXfrm>
        <a:off x="5472607" y="2534230"/>
        <a:ext cx="537395" cy="332138"/>
      </dsp:txXfrm>
    </dsp:sp>
    <dsp:sp modelId="{21B3E2FF-EE7B-46EB-8DD8-86A370255DF9}">
      <dsp:nvSpPr>
        <dsp:cNvPr id="0" name=""/>
        <dsp:cNvSpPr/>
      </dsp:nvSpPr>
      <dsp:spPr>
        <a:xfrm>
          <a:off x="6257368" y="285670"/>
          <a:ext cx="2232107" cy="4829258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Outline your Club Foundation giving Plan</a:t>
          </a:r>
          <a:endParaRPr lang="en-AU" sz="22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Annual contribution of $100 per member</a:t>
          </a:r>
          <a:br>
            <a:rPr lang="en-US" sz="1700" kern="1200" dirty="0"/>
          </a:br>
          <a:r>
            <a:rPr lang="en-US" sz="1700" kern="1200" dirty="0"/>
            <a:t>            </a:t>
          </a:r>
          <a:r>
            <a:rPr lang="en-US" sz="1700" b="1" kern="1200" dirty="0"/>
            <a:t>or</a:t>
          </a:r>
          <a:endParaRPr lang="en-AU" sz="1700" b="1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/>
            <a:t>$2 per week collected from members</a:t>
          </a:r>
          <a:br>
            <a:rPr lang="en-US" sz="1700" kern="1200" dirty="0"/>
          </a:br>
          <a:r>
            <a:rPr lang="en-US" sz="1700" kern="1200" dirty="0"/>
            <a:t>         </a:t>
          </a:r>
          <a:endParaRPr lang="en-AU" sz="1700" kern="1200" dirty="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/>
            <a:t>Foundation Month (November)  Centurion recognition.</a:t>
          </a:r>
          <a:endParaRPr lang="en-AU" sz="1700" kern="1200"/>
        </a:p>
      </dsp:txBody>
      <dsp:txXfrm>
        <a:off x="6322744" y="351046"/>
        <a:ext cx="2101355" cy="469850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24C529-CD17-4EB7-9A55-FF0621D86BC2}">
      <dsp:nvSpPr>
        <dsp:cNvPr id="0" name=""/>
        <dsp:cNvSpPr/>
      </dsp:nvSpPr>
      <dsp:spPr>
        <a:xfrm>
          <a:off x="4765" y="299"/>
          <a:ext cx="8220068" cy="928456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District Rotary Foundation Chair (DRFC)</a:t>
          </a:r>
          <a:endParaRPr lang="en-AU" sz="3800" kern="1200" dirty="0"/>
        </a:p>
      </dsp:txBody>
      <dsp:txXfrm>
        <a:off x="31959" y="27493"/>
        <a:ext cx="8165680" cy="874068"/>
      </dsp:txXfrm>
    </dsp:sp>
    <dsp:sp modelId="{739FC486-633A-45AD-8A93-05EF4ACDCB56}">
      <dsp:nvSpPr>
        <dsp:cNvPr id="0" name=""/>
        <dsp:cNvSpPr/>
      </dsp:nvSpPr>
      <dsp:spPr>
        <a:xfrm>
          <a:off x="4765" y="1232993"/>
          <a:ext cx="849883" cy="2395706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Grants Chair</a:t>
          </a:r>
          <a:endParaRPr lang="en-AU" sz="1600" kern="1200" dirty="0"/>
        </a:p>
      </dsp:txBody>
      <dsp:txXfrm>
        <a:off x="29657" y="1257885"/>
        <a:ext cx="800099" cy="2345922"/>
      </dsp:txXfrm>
    </dsp:sp>
    <dsp:sp modelId="{6091F3C2-1487-4432-988D-13E69147E734}">
      <dsp:nvSpPr>
        <dsp:cNvPr id="0" name=""/>
        <dsp:cNvSpPr/>
      </dsp:nvSpPr>
      <dsp:spPr>
        <a:xfrm>
          <a:off x="926038" y="1232993"/>
          <a:ext cx="849883" cy="2395706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Stewardship</a:t>
          </a:r>
        </a:p>
        <a:p>
          <a:pPr marL="0" lvl="0" indent="0" algn="ctr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/>
            <a:t> Chair</a:t>
          </a:r>
          <a:endParaRPr lang="en-AU" sz="1100" b="1" kern="1200" dirty="0"/>
        </a:p>
      </dsp:txBody>
      <dsp:txXfrm>
        <a:off x="950930" y="1257885"/>
        <a:ext cx="800099" cy="2345922"/>
      </dsp:txXfrm>
    </dsp:sp>
    <dsp:sp modelId="{773B0065-5738-4E11-AD61-C691B9FE87EC}">
      <dsp:nvSpPr>
        <dsp:cNvPr id="0" name=""/>
        <dsp:cNvSpPr/>
      </dsp:nvSpPr>
      <dsp:spPr>
        <a:xfrm>
          <a:off x="1847312" y="1232993"/>
          <a:ext cx="849883" cy="2395706"/>
        </a:xfrm>
        <a:prstGeom prst="roundRect">
          <a:avLst>
            <a:gd name="adj" fmla="val 10000"/>
          </a:avLst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Annual Fund Chair</a:t>
          </a:r>
          <a:endParaRPr lang="en-AU" sz="1200" kern="1200" dirty="0"/>
        </a:p>
      </dsp:txBody>
      <dsp:txXfrm>
        <a:off x="1872204" y="1257885"/>
        <a:ext cx="800099" cy="2345922"/>
      </dsp:txXfrm>
    </dsp:sp>
    <dsp:sp modelId="{B93D7882-3FDA-4399-972D-0C109987C122}">
      <dsp:nvSpPr>
        <dsp:cNvPr id="0" name=""/>
        <dsp:cNvSpPr/>
      </dsp:nvSpPr>
      <dsp:spPr>
        <a:xfrm>
          <a:off x="2768585" y="1232993"/>
          <a:ext cx="849883" cy="2395706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Paul Harris Society Chair</a:t>
          </a:r>
          <a:endParaRPr lang="en-AU" sz="1000" b="1" kern="1200" dirty="0"/>
        </a:p>
      </dsp:txBody>
      <dsp:txXfrm>
        <a:off x="2793477" y="1257885"/>
        <a:ext cx="800099" cy="2345922"/>
      </dsp:txXfrm>
    </dsp:sp>
    <dsp:sp modelId="{D7497387-B6CD-451F-B48B-61AB58A20E8F}">
      <dsp:nvSpPr>
        <dsp:cNvPr id="0" name=""/>
        <dsp:cNvSpPr/>
      </dsp:nvSpPr>
      <dsp:spPr>
        <a:xfrm>
          <a:off x="3689858" y="1232993"/>
          <a:ext cx="849883" cy="2395706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Endowment Gifts Chair</a:t>
          </a:r>
          <a:endParaRPr lang="en-AU" sz="1000" kern="1200"/>
        </a:p>
      </dsp:txBody>
      <dsp:txXfrm>
        <a:off x="3714750" y="1257885"/>
        <a:ext cx="800099" cy="2345922"/>
      </dsp:txXfrm>
    </dsp:sp>
    <dsp:sp modelId="{628B6D5B-4BFA-47EA-93D5-79E327D35292}">
      <dsp:nvSpPr>
        <dsp:cNvPr id="0" name=""/>
        <dsp:cNvSpPr/>
      </dsp:nvSpPr>
      <dsp:spPr>
        <a:xfrm>
          <a:off x="4611131" y="1232993"/>
          <a:ext cx="849883" cy="2395706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Polio Chair</a:t>
          </a:r>
          <a:endParaRPr lang="en-AU" sz="1400" kern="1200" dirty="0"/>
        </a:p>
      </dsp:txBody>
      <dsp:txXfrm>
        <a:off x="4636023" y="1257885"/>
        <a:ext cx="800099" cy="2345922"/>
      </dsp:txXfrm>
    </dsp:sp>
    <dsp:sp modelId="{6AB94CD8-A86E-4FAF-A315-45F20EEC5231}">
      <dsp:nvSpPr>
        <dsp:cNvPr id="0" name=""/>
        <dsp:cNvSpPr/>
      </dsp:nvSpPr>
      <dsp:spPr>
        <a:xfrm>
          <a:off x="5532404" y="1232993"/>
          <a:ext cx="849883" cy="2395706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Scholarships Chair</a:t>
          </a:r>
          <a:endParaRPr lang="en-AU" sz="1000" b="1" kern="1200" dirty="0"/>
        </a:p>
      </dsp:txBody>
      <dsp:txXfrm>
        <a:off x="5557296" y="1257885"/>
        <a:ext cx="800099" cy="2345922"/>
      </dsp:txXfrm>
    </dsp:sp>
    <dsp:sp modelId="{53722982-E3DD-40BA-9BCF-B8A8F68FB468}">
      <dsp:nvSpPr>
        <dsp:cNvPr id="0" name=""/>
        <dsp:cNvSpPr/>
      </dsp:nvSpPr>
      <dsp:spPr>
        <a:xfrm>
          <a:off x="6453678" y="1232993"/>
          <a:ext cx="849883" cy="2395706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Peace Fellow Chair</a:t>
          </a:r>
          <a:endParaRPr lang="en-AU" sz="1000" b="1" kern="1200" dirty="0"/>
        </a:p>
      </dsp:txBody>
      <dsp:txXfrm>
        <a:off x="6478570" y="1257885"/>
        <a:ext cx="800099" cy="2345922"/>
      </dsp:txXfrm>
    </dsp:sp>
    <dsp:sp modelId="{B8214780-89DD-4364-A524-EB2B92DDCD88}">
      <dsp:nvSpPr>
        <dsp:cNvPr id="0" name=""/>
        <dsp:cNvSpPr/>
      </dsp:nvSpPr>
      <dsp:spPr>
        <a:xfrm>
          <a:off x="7374951" y="1232993"/>
          <a:ext cx="849883" cy="2395706"/>
        </a:xfrm>
        <a:prstGeom prst="roundRect">
          <a:avLst>
            <a:gd name="adj" fmla="val 10000"/>
          </a:avLst>
        </a:prstGeom>
        <a:solidFill>
          <a:schemeClr val="tx1">
            <a:lumMod val="50000"/>
            <a:lumOff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VTT Chair</a:t>
          </a:r>
          <a:endParaRPr lang="en-AU" sz="1600" kern="1200" dirty="0"/>
        </a:p>
      </dsp:txBody>
      <dsp:txXfrm>
        <a:off x="7399843" y="1257885"/>
        <a:ext cx="800099" cy="234592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7A6C6-2135-400B-B15A-BBB195E66EAF}">
      <dsp:nvSpPr>
        <dsp:cNvPr id="0" name=""/>
        <dsp:cNvSpPr/>
      </dsp:nvSpPr>
      <dsp:spPr>
        <a:xfrm>
          <a:off x="0" y="8491"/>
          <a:ext cx="8064896" cy="455715"/>
        </a:xfrm>
        <a:prstGeom prst="round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1 x TRF Ambassador  per cluster group</a:t>
          </a:r>
          <a:endParaRPr lang="en-AU" sz="1900" b="1" kern="1200" dirty="0"/>
        </a:p>
      </dsp:txBody>
      <dsp:txXfrm>
        <a:off x="22246" y="30737"/>
        <a:ext cx="8020404" cy="41122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D3D015-D9C0-43EC-8244-2AD7FB08E7FE}">
      <dsp:nvSpPr>
        <dsp:cNvPr id="0" name=""/>
        <dsp:cNvSpPr/>
      </dsp:nvSpPr>
      <dsp:spPr>
        <a:xfrm rot="5400000">
          <a:off x="4516341" y="-1294703"/>
          <a:ext cx="2131436" cy="525370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EREY is contributions up US$100. (Centurions recorded here)</a:t>
          </a:r>
          <a:endParaRPr lang="en-AU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Sustaining Member is contributions over US$100</a:t>
          </a:r>
          <a:endParaRPr lang="en-AU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Paul Harris Society Eligible is contributions over US$1,000</a:t>
          </a:r>
          <a:endParaRPr lang="en-AU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 PHS is automatically a Sustaining Member and EREY</a:t>
          </a:r>
          <a:endParaRPr lang="en-AU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A sustaining Member is automatically a EREY (Centurion)</a:t>
          </a:r>
          <a:endParaRPr lang="en-AU" sz="1600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/>
            <a:t>Contributions to Annual Fund </a:t>
          </a:r>
          <a:r>
            <a:rPr lang="en-US" sz="1600" b="1" kern="1200" dirty="0"/>
            <a:t>ONLY</a:t>
          </a:r>
          <a:endParaRPr lang="en-AU" sz="1600" b="1" kern="1200" dirty="0"/>
        </a:p>
      </dsp:txBody>
      <dsp:txXfrm rot="-5400000">
        <a:off x="2955208" y="370478"/>
        <a:ext cx="5149655" cy="1923340"/>
      </dsp:txXfrm>
    </dsp:sp>
    <dsp:sp modelId="{1E12AB93-0178-4560-BBFC-B05616007760}">
      <dsp:nvSpPr>
        <dsp:cNvPr id="0" name=""/>
        <dsp:cNvSpPr/>
      </dsp:nvSpPr>
      <dsp:spPr>
        <a:xfrm>
          <a:off x="0" y="0"/>
          <a:ext cx="2955208" cy="2664295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Use the Club Foundation Banner Report as your Management Tool</a:t>
          </a:r>
          <a:endParaRPr lang="en-AU" sz="2700" kern="1200" dirty="0"/>
        </a:p>
      </dsp:txBody>
      <dsp:txXfrm>
        <a:off x="130060" y="130060"/>
        <a:ext cx="2695088" cy="2404175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C48F0C-BE5E-4B0A-BBDA-D6331687E0E4}">
      <dsp:nvSpPr>
        <dsp:cNvPr id="0" name=""/>
        <dsp:cNvSpPr/>
      </dsp:nvSpPr>
      <dsp:spPr>
        <a:xfrm>
          <a:off x="0" y="0"/>
          <a:ext cx="2095830" cy="359774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Presented once only</a:t>
          </a:r>
          <a:endParaRPr lang="en-AU" sz="1500" kern="1200" dirty="0"/>
        </a:p>
      </dsp:txBody>
      <dsp:txXfrm>
        <a:off x="17563" y="17563"/>
        <a:ext cx="2060704" cy="3246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FD92CC-27D4-41CC-B3ED-0C2F679072CB}">
      <dsp:nvSpPr>
        <dsp:cNvPr id="0" name=""/>
        <dsp:cNvSpPr/>
      </dsp:nvSpPr>
      <dsp:spPr>
        <a:xfrm>
          <a:off x="0" y="0"/>
          <a:ext cx="3224410" cy="335790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chemeClr val="bg1"/>
              </a:solidFill>
            </a:rPr>
            <a:t>Do you give personally to one of these?</a:t>
          </a:r>
          <a:endParaRPr lang="en-AU" sz="1400" kern="1200">
            <a:solidFill>
              <a:schemeClr val="bg1"/>
            </a:solidFill>
          </a:endParaRPr>
        </a:p>
      </dsp:txBody>
      <dsp:txXfrm>
        <a:off x="16392" y="16392"/>
        <a:ext cx="3191626" cy="303006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03037-2362-4B10-A997-02C4D46463DC}">
      <dsp:nvSpPr>
        <dsp:cNvPr id="0" name=""/>
        <dsp:cNvSpPr/>
      </dsp:nvSpPr>
      <dsp:spPr>
        <a:xfrm>
          <a:off x="0" y="0"/>
          <a:ext cx="2684133" cy="359774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Can be presented annually</a:t>
          </a:r>
          <a:endParaRPr lang="en-AU" sz="1500" kern="1200"/>
        </a:p>
      </dsp:txBody>
      <dsp:txXfrm>
        <a:off x="17563" y="17563"/>
        <a:ext cx="2649007" cy="324648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D28C8-244B-4B5C-87AF-729428CBE306}">
      <dsp:nvSpPr>
        <dsp:cNvPr id="0" name=""/>
        <dsp:cNvSpPr/>
      </dsp:nvSpPr>
      <dsp:spPr>
        <a:xfrm rot="16200000">
          <a:off x="-1287549" y="1289533"/>
          <a:ext cx="4525963" cy="1946895"/>
        </a:xfrm>
        <a:prstGeom prst="flowChartManualOperation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What your contribution does?</a:t>
          </a:r>
          <a:endParaRPr lang="en-AU" sz="2400" kern="1200" dirty="0"/>
        </a:p>
      </dsp:txBody>
      <dsp:txXfrm rot="5400000">
        <a:off x="1985" y="905192"/>
        <a:ext cx="1946895" cy="2715577"/>
      </dsp:txXfrm>
    </dsp:sp>
    <dsp:sp modelId="{E170F1F7-56B7-4037-8343-DA3F78D5E6FC}">
      <dsp:nvSpPr>
        <dsp:cNvPr id="0" name=""/>
        <dsp:cNvSpPr/>
      </dsp:nvSpPr>
      <dsp:spPr>
        <a:xfrm rot="16200000">
          <a:off x="805362" y="1289533"/>
          <a:ext cx="4525963" cy="1946895"/>
        </a:xfrm>
        <a:prstGeom prst="flowChartManualOperation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0" tIns="0" rIns="123070" bIns="0" numCol="1" spcCol="1270" anchor="t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Contributions go to the Annual Fund or Polio Fund</a:t>
          </a:r>
          <a:endParaRPr lang="en-AU" sz="19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/>
            <a:t>Contributions accrue Paul Harris Recognition points</a:t>
          </a:r>
          <a:endParaRPr lang="en-AU" sz="1500" kern="1200"/>
        </a:p>
        <a:p>
          <a:pPr marL="228600" lvl="2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/>
            <a:t>1,000 recognitions points converts to a Paul Harris Recognition</a:t>
          </a:r>
          <a:endParaRPr lang="en-AU" sz="1500" kern="1200"/>
        </a:p>
      </dsp:txBody>
      <dsp:txXfrm rot="5400000">
        <a:off x="2094896" y="905192"/>
        <a:ext cx="1946895" cy="2715577"/>
      </dsp:txXfrm>
    </dsp:sp>
    <dsp:sp modelId="{3BA1A64F-4188-4305-ACC0-DFC9B0ED9082}">
      <dsp:nvSpPr>
        <dsp:cNvPr id="0" name=""/>
        <dsp:cNvSpPr/>
      </dsp:nvSpPr>
      <dsp:spPr>
        <a:xfrm rot="16200000">
          <a:off x="2897274" y="1289533"/>
          <a:ext cx="4525963" cy="1946895"/>
        </a:xfrm>
        <a:prstGeom prst="flowChartManualOperation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0" tIns="0" rIns="123070" bIns="0" numCol="1" spcCol="1270" anchor="t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rgbClr val="002060"/>
              </a:solidFill>
            </a:rPr>
            <a:t>50% of the contribution to the Annual Fund returns to the District in 3 years</a:t>
          </a:r>
          <a:endParaRPr lang="en-AU" sz="1900" kern="1200" dirty="0">
            <a:solidFill>
              <a:srgbClr val="002060"/>
            </a:solidFill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>
              <a:solidFill>
                <a:srgbClr val="002060"/>
              </a:solidFill>
            </a:rPr>
            <a:t>District Grants</a:t>
          </a:r>
          <a:endParaRPr lang="en-AU" sz="1500" kern="1200">
            <a:solidFill>
              <a:srgbClr val="002060"/>
            </a:solidFill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>
              <a:solidFill>
                <a:srgbClr val="002060"/>
              </a:solidFill>
            </a:rPr>
            <a:t>Global Grants</a:t>
          </a:r>
          <a:endParaRPr lang="en-AU" sz="1500" kern="1200" dirty="0">
            <a:solidFill>
              <a:srgbClr val="002060"/>
            </a:solidFill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>
              <a:solidFill>
                <a:srgbClr val="002060"/>
              </a:solidFill>
            </a:rPr>
            <a:t>VTT</a:t>
          </a:r>
          <a:endParaRPr lang="en-AU" sz="1500" kern="1200" dirty="0">
            <a:solidFill>
              <a:srgbClr val="002060"/>
            </a:solidFill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>
              <a:solidFill>
                <a:srgbClr val="002060"/>
              </a:solidFill>
            </a:rPr>
            <a:t>Areas of Focus Scholarships</a:t>
          </a:r>
          <a:endParaRPr lang="en-AU" sz="1500" kern="1200" dirty="0">
            <a:solidFill>
              <a:srgbClr val="002060"/>
            </a:solidFill>
          </a:endParaRPr>
        </a:p>
      </dsp:txBody>
      <dsp:txXfrm rot="5400000">
        <a:off x="4186808" y="905192"/>
        <a:ext cx="1946895" cy="2715577"/>
      </dsp:txXfrm>
    </dsp:sp>
    <dsp:sp modelId="{E985BEC6-1AA2-4AED-80DC-5316300753D9}">
      <dsp:nvSpPr>
        <dsp:cNvPr id="0" name=""/>
        <dsp:cNvSpPr/>
      </dsp:nvSpPr>
      <dsp:spPr>
        <a:xfrm rot="16200000">
          <a:off x="4985506" y="1289533"/>
          <a:ext cx="4525963" cy="1946895"/>
        </a:xfrm>
        <a:prstGeom prst="flowChartManualOperation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0" tIns="0" rIns="123070" bIns="0" numCol="1" spcCol="1270" anchor="t" anchorCtr="0">
          <a:noAutofit/>
        </a:bodyPr>
        <a:lstStyle/>
        <a:p>
          <a:pPr marL="0" lvl="0" indent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rgbClr val="002060"/>
              </a:solidFill>
            </a:rPr>
            <a:t>50% to World Fund</a:t>
          </a:r>
          <a:endParaRPr lang="en-AU" sz="1900" kern="1200" dirty="0">
            <a:solidFill>
              <a:srgbClr val="002060"/>
            </a:solidFill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>
              <a:solidFill>
                <a:srgbClr val="002060"/>
              </a:solidFill>
            </a:rPr>
            <a:t>$ for $ match from DDF</a:t>
          </a:r>
          <a:endParaRPr lang="en-AU" sz="1500" kern="1200" dirty="0">
            <a:solidFill>
              <a:srgbClr val="002060"/>
            </a:solidFill>
          </a:endParaRPr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500" kern="1200" dirty="0">
              <a:solidFill>
                <a:srgbClr val="002060"/>
              </a:solidFill>
            </a:rPr>
            <a:t>$0.50 match from Club and other funding </a:t>
          </a:r>
          <a:endParaRPr lang="en-AU" sz="1500" kern="1200" dirty="0">
            <a:solidFill>
              <a:srgbClr val="002060"/>
            </a:solidFill>
          </a:endParaRPr>
        </a:p>
      </dsp:txBody>
      <dsp:txXfrm rot="5400000">
        <a:off x="6275040" y="905192"/>
        <a:ext cx="1946895" cy="2715577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24C529-CD17-4EB7-9A55-FF0621D86BC2}">
      <dsp:nvSpPr>
        <dsp:cNvPr id="0" name=""/>
        <dsp:cNvSpPr/>
      </dsp:nvSpPr>
      <dsp:spPr>
        <a:xfrm>
          <a:off x="4765" y="299"/>
          <a:ext cx="8220068" cy="92845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District Rotary Foundation Chair (DRFC)</a:t>
          </a:r>
          <a:endParaRPr lang="en-AU" sz="3800" kern="1200" dirty="0"/>
        </a:p>
      </dsp:txBody>
      <dsp:txXfrm>
        <a:off x="31959" y="27493"/>
        <a:ext cx="8165680" cy="874068"/>
      </dsp:txXfrm>
    </dsp:sp>
    <dsp:sp modelId="{739FC486-633A-45AD-8A93-05EF4ACDCB56}">
      <dsp:nvSpPr>
        <dsp:cNvPr id="0" name=""/>
        <dsp:cNvSpPr/>
      </dsp:nvSpPr>
      <dsp:spPr>
        <a:xfrm>
          <a:off x="4765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Grants Chair</a:t>
          </a:r>
          <a:endParaRPr lang="en-AU" sz="1600" kern="1200" dirty="0"/>
        </a:p>
      </dsp:txBody>
      <dsp:txXfrm>
        <a:off x="29657" y="1257885"/>
        <a:ext cx="800099" cy="2345922"/>
      </dsp:txXfrm>
    </dsp:sp>
    <dsp:sp modelId="{6091F3C2-1487-4432-988D-13E69147E734}">
      <dsp:nvSpPr>
        <dsp:cNvPr id="0" name=""/>
        <dsp:cNvSpPr/>
      </dsp:nvSpPr>
      <dsp:spPr>
        <a:xfrm>
          <a:off x="926038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Stewartship</a:t>
          </a:r>
          <a:r>
            <a:rPr lang="en-US" sz="1100" b="1" kern="1200" dirty="0"/>
            <a:t> Chair</a:t>
          </a:r>
          <a:endParaRPr lang="en-AU" sz="1100" b="1" kern="1200" dirty="0"/>
        </a:p>
      </dsp:txBody>
      <dsp:txXfrm>
        <a:off x="950930" y="1257885"/>
        <a:ext cx="800099" cy="2345922"/>
      </dsp:txXfrm>
    </dsp:sp>
    <dsp:sp modelId="{773B0065-5738-4E11-AD61-C691B9FE87EC}">
      <dsp:nvSpPr>
        <dsp:cNvPr id="0" name=""/>
        <dsp:cNvSpPr/>
      </dsp:nvSpPr>
      <dsp:spPr>
        <a:xfrm>
          <a:off x="1847312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Annual Fund Chair</a:t>
          </a:r>
          <a:endParaRPr lang="en-AU" sz="1200" kern="1200" dirty="0"/>
        </a:p>
      </dsp:txBody>
      <dsp:txXfrm>
        <a:off x="1872204" y="1257885"/>
        <a:ext cx="800099" cy="2345922"/>
      </dsp:txXfrm>
    </dsp:sp>
    <dsp:sp modelId="{B93D7882-3FDA-4399-972D-0C109987C122}">
      <dsp:nvSpPr>
        <dsp:cNvPr id="0" name=""/>
        <dsp:cNvSpPr/>
      </dsp:nvSpPr>
      <dsp:spPr>
        <a:xfrm>
          <a:off x="2768585" y="1232993"/>
          <a:ext cx="849883" cy="2395706"/>
        </a:xfrm>
        <a:prstGeom prst="roundRect">
          <a:avLst>
            <a:gd name="adj" fmla="val 10000"/>
          </a:avLst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Paul Harris Society Chair</a:t>
          </a:r>
          <a:endParaRPr lang="en-AU" sz="1000" b="1" kern="1200" dirty="0"/>
        </a:p>
      </dsp:txBody>
      <dsp:txXfrm>
        <a:off x="2793477" y="1257885"/>
        <a:ext cx="800099" cy="2345922"/>
      </dsp:txXfrm>
    </dsp:sp>
    <dsp:sp modelId="{D7497387-B6CD-451F-B48B-61AB58A20E8F}">
      <dsp:nvSpPr>
        <dsp:cNvPr id="0" name=""/>
        <dsp:cNvSpPr/>
      </dsp:nvSpPr>
      <dsp:spPr>
        <a:xfrm>
          <a:off x="3689858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Endowment Gifts Chair</a:t>
          </a:r>
          <a:endParaRPr lang="en-AU" sz="1000" kern="1200"/>
        </a:p>
      </dsp:txBody>
      <dsp:txXfrm>
        <a:off x="3714750" y="1257885"/>
        <a:ext cx="800099" cy="2345922"/>
      </dsp:txXfrm>
    </dsp:sp>
    <dsp:sp modelId="{628B6D5B-4BFA-47EA-93D5-79E327D35292}">
      <dsp:nvSpPr>
        <dsp:cNvPr id="0" name=""/>
        <dsp:cNvSpPr/>
      </dsp:nvSpPr>
      <dsp:spPr>
        <a:xfrm>
          <a:off x="4611131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Polio Chair</a:t>
          </a:r>
          <a:endParaRPr lang="en-AU" sz="1400" kern="1200" dirty="0"/>
        </a:p>
      </dsp:txBody>
      <dsp:txXfrm>
        <a:off x="4636023" y="1257885"/>
        <a:ext cx="800099" cy="2345922"/>
      </dsp:txXfrm>
    </dsp:sp>
    <dsp:sp modelId="{6AB94CD8-A86E-4FAF-A315-45F20EEC5231}">
      <dsp:nvSpPr>
        <dsp:cNvPr id="0" name=""/>
        <dsp:cNvSpPr/>
      </dsp:nvSpPr>
      <dsp:spPr>
        <a:xfrm>
          <a:off x="5532404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Scholarships Chair</a:t>
          </a:r>
          <a:endParaRPr lang="en-AU" sz="1000" b="1" kern="1200" dirty="0"/>
        </a:p>
      </dsp:txBody>
      <dsp:txXfrm>
        <a:off x="5557296" y="1257885"/>
        <a:ext cx="800099" cy="2345922"/>
      </dsp:txXfrm>
    </dsp:sp>
    <dsp:sp modelId="{53722982-E3DD-40BA-9BCF-B8A8F68FB468}">
      <dsp:nvSpPr>
        <dsp:cNvPr id="0" name=""/>
        <dsp:cNvSpPr/>
      </dsp:nvSpPr>
      <dsp:spPr>
        <a:xfrm>
          <a:off x="6453678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Peace Fellow Chair</a:t>
          </a:r>
          <a:endParaRPr lang="en-AU" sz="1000" b="1" kern="1200" dirty="0"/>
        </a:p>
      </dsp:txBody>
      <dsp:txXfrm>
        <a:off x="6478570" y="1257885"/>
        <a:ext cx="800099" cy="2345922"/>
      </dsp:txXfrm>
    </dsp:sp>
    <dsp:sp modelId="{B8214780-89DD-4364-A524-EB2B92DDCD88}">
      <dsp:nvSpPr>
        <dsp:cNvPr id="0" name=""/>
        <dsp:cNvSpPr/>
      </dsp:nvSpPr>
      <dsp:spPr>
        <a:xfrm>
          <a:off x="7374951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VTT Chair</a:t>
          </a:r>
          <a:endParaRPr lang="en-AU" sz="1600" kern="1200" dirty="0"/>
        </a:p>
      </dsp:txBody>
      <dsp:txXfrm>
        <a:off x="7399843" y="1257885"/>
        <a:ext cx="800099" cy="2345922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7A6C6-2135-400B-B15A-BBB195E66EAF}">
      <dsp:nvSpPr>
        <dsp:cNvPr id="0" name=""/>
        <dsp:cNvSpPr/>
      </dsp:nvSpPr>
      <dsp:spPr>
        <a:xfrm>
          <a:off x="0" y="8491"/>
          <a:ext cx="8064896" cy="455715"/>
        </a:xfrm>
        <a:prstGeom prst="round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1 x TRF Ambassador  per cluster group</a:t>
          </a:r>
          <a:endParaRPr lang="en-AU" sz="1900" b="1" kern="1200" dirty="0"/>
        </a:p>
      </dsp:txBody>
      <dsp:txXfrm>
        <a:off x="22246" y="30737"/>
        <a:ext cx="8020404" cy="411223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D3D015-D9C0-43EC-8244-2AD7FB08E7FE}">
      <dsp:nvSpPr>
        <dsp:cNvPr id="0" name=""/>
        <dsp:cNvSpPr/>
      </dsp:nvSpPr>
      <dsp:spPr>
        <a:xfrm rot="5400000">
          <a:off x="4516341" y="-1294703"/>
          <a:ext cx="2131436" cy="525370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PHS is contributors  of </a:t>
          </a:r>
          <a:r>
            <a:rPr lang="en-US" sz="1800" kern="1200" baseline="30000" dirty="0"/>
            <a:t>US</a:t>
          </a:r>
          <a:r>
            <a:rPr lang="en-US" sz="1800" kern="1200" dirty="0"/>
            <a:t>$1000 or more annually </a:t>
          </a:r>
          <a:endParaRPr lang="en-AU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Contributions can be monthly, quarterly or annually.</a:t>
          </a:r>
          <a:endParaRPr lang="en-AU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A PHS is automatically a Sustaining Member and EREY member</a:t>
          </a:r>
          <a:endParaRPr lang="en-AU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Contributions to Annual Fund, Polio or Approved Global Grant </a:t>
          </a:r>
          <a:endParaRPr lang="en-AU" sz="1800" b="1" kern="1200" dirty="0"/>
        </a:p>
      </dsp:txBody>
      <dsp:txXfrm rot="-5400000">
        <a:off x="2955208" y="370478"/>
        <a:ext cx="5149655" cy="1923340"/>
      </dsp:txXfrm>
    </dsp:sp>
    <dsp:sp modelId="{1E12AB93-0178-4560-BBFC-B05616007760}">
      <dsp:nvSpPr>
        <dsp:cNvPr id="0" name=""/>
        <dsp:cNvSpPr/>
      </dsp:nvSpPr>
      <dsp:spPr>
        <a:xfrm>
          <a:off x="0" y="0"/>
          <a:ext cx="2955208" cy="2664295"/>
        </a:xfrm>
        <a:prstGeom prst="roundRect">
          <a:avLst/>
        </a:prstGeom>
        <a:solidFill>
          <a:srgbClr val="002060"/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Use the Paul Harris Society Report as your Management Tool</a:t>
          </a:r>
          <a:endParaRPr lang="en-AU" sz="3200" kern="1200" dirty="0"/>
        </a:p>
      </dsp:txBody>
      <dsp:txXfrm>
        <a:off x="130060" y="130060"/>
        <a:ext cx="2695088" cy="2404175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E9A4CF-A985-4487-8352-0612B13CCBFC}">
      <dsp:nvSpPr>
        <dsp:cNvPr id="0" name=""/>
        <dsp:cNvSpPr/>
      </dsp:nvSpPr>
      <dsp:spPr>
        <a:xfrm>
          <a:off x="653472" y="0"/>
          <a:ext cx="7406022" cy="5472608"/>
        </a:xfrm>
        <a:prstGeom prst="rightArrow">
          <a:avLst/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6ADA0-8197-4741-99EE-938ED7C58C85}">
      <dsp:nvSpPr>
        <dsp:cNvPr id="0" name=""/>
        <dsp:cNvSpPr/>
      </dsp:nvSpPr>
      <dsp:spPr>
        <a:xfrm>
          <a:off x="744" y="1641782"/>
          <a:ext cx="1193353" cy="2189043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Be a Paul Harris Society member</a:t>
          </a:r>
          <a:endParaRPr lang="en-AU" sz="1400" kern="1200" dirty="0"/>
        </a:p>
      </dsp:txBody>
      <dsp:txXfrm>
        <a:off x="58999" y="1700037"/>
        <a:ext cx="1076843" cy="2072533"/>
      </dsp:txXfrm>
    </dsp:sp>
    <dsp:sp modelId="{84A19C8A-36A2-4A7A-8743-6A96EAC58E39}">
      <dsp:nvSpPr>
        <dsp:cNvPr id="0" name=""/>
        <dsp:cNvSpPr/>
      </dsp:nvSpPr>
      <dsp:spPr>
        <a:xfrm>
          <a:off x="1253765" y="1641782"/>
          <a:ext cx="1193353" cy="2189043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Manage District database on active Society members</a:t>
          </a:r>
          <a:endParaRPr lang="en-AU" sz="1400" kern="1200" dirty="0"/>
        </a:p>
      </dsp:txBody>
      <dsp:txXfrm>
        <a:off x="1312020" y="1700037"/>
        <a:ext cx="1076843" cy="2072533"/>
      </dsp:txXfrm>
    </dsp:sp>
    <dsp:sp modelId="{70E12DC2-720B-490D-A167-B952C3FC6A30}">
      <dsp:nvSpPr>
        <dsp:cNvPr id="0" name=""/>
        <dsp:cNvSpPr/>
      </dsp:nvSpPr>
      <dsp:spPr>
        <a:xfrm>
          <a:off x="2506786" y="1641782"/>
          <a:ext cx="1193353" cy="2189043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Know who is Monthly, quarterly and annual contributors</a:t>
          </a:r>
          <a:endParaRPr lang="en-AU" sz="1400" kern="1200" dirty="0"/>
        </a:p>
      </dsp:txBody>
      <dsp:txXfrm>
        <a:off x="2565041" y="1700037"/>
        <a:ext cx="1076843" cy="2072533"/>
      </dsp:txXfrm>
    </dsp:sp>
    <dsp:sp modelId="{FA00B99C-1685-419F-B8D1-4137B3A4146D}">
      <dsp:nvSpPr>
        <dsp:cNvPr id="0" name=""/>
        <dsp:cNvSpPr/>
      </dsp:nvSpPr>
      <dsp:spPr>
        <a:xfrm>
          <a:off x="3759807" y="1641782"/>
          <a:ext cx="1193353" cy="2189043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Send reminder email to annual contributors</a:t>
          </a:r>
          <a:endParaRPr lang="en-AU" sz="1400" kern="1200" dirty="0"/>
        </a:p>
      </dsp:txBody>
      <dsp:txXfrm>
        <a:off x="3818062" y="1700037"/>
        <a:ext cx="1076843" cy="2072533"/>
      </dsp:txXfrm>
    </dsp:sp>
    <dsp:sp modelId="{A7B19021-97FC-45DF-94BC-48486FE3CFB9}">
      <dsp:nvSpPr>
        <dsp:cNvPr id="0" name=""/>
        <dsp:cNvSpPr/>
      </dsp:nvSpPr>
      <dsp:spPr>
        <a:xfrm>
          <a:off x="5012828" y="1641782"/>
          <a:ext cx="1193353" cy="2189043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/>
        </a:p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/>
            <a:t>Remind monthly and quarterly contributing members of variations to the exchange rate.</a:t>
          </a:r>
          <a:endParaRPr lang="en-AU" sz="1100" kern="1200" dirty="0"/>
        </a:p>
        <a:p>
          <a:pPr marL="57150" lvl="1" indent="-57150" algn="l" defTabSz="4445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1" kern="1200" dirty="0"/>
            <a:t>A$100 per month need to adjust to A$110 under current rate</a:t>
          </a:r>
          <a:endParaRPr lang="en-AU" sz="1000" b="1" kern="1200" dirty="0"/>
        </a:p>
      </dsp:txBody>
      <dsp:txXfrm>
        <a:off x="5071083" y="1700037"/>
        <a:ext cx="1076843" cy="2072533"/>
      </dsp:txXfrm>
    </dsp:sp>
    <dsp:sp modelId="{022BA4EC-5486-418F-9979-9D134D0CB23B}">
      <dsp:nvSpPr>
        <dsp:cNvPr id="0" name=""/>
        <dsp:cNvSpPr/>
      </dsp:nvSpPr>
      <dsp:spPr>
        <a:xfrm>
          <a:off x="6265849" y="1641782"/>
          <a:ext cx="1193353" cy="2189043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Organise in conjunction with DRFC a Society recognition annual dinner</a:t>
          </a:r>
          <a:endParaRPr lang="en-AU" sz="1500" kern="1200"/>
        </a:p>
      </dsp:txBody>
      <dsp:txXfrm>
        <a:off x="6324104" y="1700037"/>
        <a:ext cx="1076843" cy="2072533"/>
      </dsp:txXfrm>
    </dsp:sp>
    <dsp:sp modelId="{B16B7FBD-280B-49C6-80DE-67CBEA049165}">
      <dsp:nvSpPr>
        <dsp:cNvPr id="0" name=""/>
        <dsp:cNvSpPr/>
      </dsp:nvSpPr>
      <dsp:spPr>
        <a:xfrm>
          <a:off x="7518870" y="1641782"/>
          <a:ext cx="1193353" cy="2189043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Be an active member of the District Foundation Team.</a:t>
          </a:r>
          <a:endParaRPr lang="en-AU" sz="1600" kern="1200" dirty="0"/>
        </a:p>
      </dsp:txBody>
      <dsp:txXfrm>
        <a:off x="7577125" y="1700037"/>
        <a:ext cx="1076843" cy="2072533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2F9B80-F9F6-4A16-AC03-2B9D460B1E83}">
      <dsp:nvSpPr>
        <dsp:cNvPr id="0" name=""/>
        <dsp:cNvSpPr/>
      </dsp:nvSpPr>
      <dsp:spPr>
        <a:xfrm>
          <a:off x="0" y="9487"/>
          <a:ext cx="2876685" cy="359774"/>
        </a:xfrm>
        <a:prstGeom prst="round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Why not give to our own charity?</a:t>
          </a:r>
          <a:endParaRPr lang="en-AU" sz="1500" kern="1200" dirty="0"/>
        </a:p>
      </dsp:txBody>
      <dsp:txXfrm>
        <a:off x="17563" y="27050"/>
        <a:ext cx="2841559" cy="324648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C48F0C-BE5E-4B0A-BBDA-D6331687E0E4}">
      <dsp:nvSpPr>
        <dsp:cNvPr id="0" name=""/>
        <dsp:cNvSpPr/>
      </dsp:nvSpPr>
      <dsp:spPr>
        <a:xfrm>
          <a:off x="0" y="4778"/>
          <a:ext cx="2095830" cy="359774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Presented once only</a:t>
          </a:r>
          <a:endParaRPr lang="en-AU" sz="1500" kern="1200" dirty="0"/>
        </a:p>
      </dsp:txBody>
      <dsp:txXfrm>
        <a:off x="17563" y="22341"/>
        <a:ext cx="2060704" cy="324648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03037-2362-4B10-A997-02C4D46463DC}">
      <dsp:nvSpPr>
        <dsp:cNvPr id="0" name=""/>
        <dsp:cNvSpPr/>
      </dsp:nvSpPr>
      <dsp:spPr>
        <a:xfrm>
          <a:off x="0" y="10368"/>
          <a:ext cx="2684133" cy="383760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Usually presented at a event</a:t>
          </a:r>
          <a:endParaRPr lang="en-AU" sz="1600" kern="1200" dirty="0"/>
        </a:p>
      </dsp:txBody>
      <dsp:txXfrm>
        <a:off x="18734" y="29102"/>
        <a:ext cx="2646665" cy="346292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EFB71D-7DCD-4F99-A0B4-9EAC2483DCF2}">
      <dsp:nvSpPr>
        <dsp:cNvPr id="0" name=""/>
        <dsp:cNvSpPr/>
      </dsp:nvSpPr>
      <dsp:spPr>
        <a:xfrm>
          <a:off x="0" y="268461"/>
          <a:ext cx="4464496" cy="4464496"/>
        </a:xfrm>
        <a:prstGeom prst="diamond">
          <a:avLst/>
        </a:prstGeom>
        <a:solidFill>
          <a:schemeClr val="tx1">
            <a:lumMod val="50000"/>
            <a:lumOff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84FC9-44E8-4A66-B3A7-92ED5F0AD9F7}">
      <dsp:nvSpPr>
        <dsp:cNvPr id="0" name=""/>
        <dsp:cNvSpPr/>
      </dsp:nvSpPr>
      <dsp:spPr>
        <a:xfrm>
          <a:off x="424127" y="692588"/>
          <a:ext cx="1741153" cy="1741153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Increased spread of contributions throughout the year</a:t>
          </a:r>
          <a:endParaRPr lang="en-AU" sz="1400" kern="1200" dirty="0"/>
        </a:p>
      </dsp:txBody>
      <dsp:txXfrm>
        <a:off x="509123" y="777584"/>
        <a:ext cx="1571161" cy="1571161"/>
      </dsp:txXfrm>
    </dsp:sp>
    <dsp:sp modelId="{B11C5324-F95E-42EF-9816-DA47C0E3911F}">
      <dsp:nvSpPr>
        <dsp:cNvPr id="0" name=""/>
        <dsp:cNvSpPr/>
      </dsp:nvSpPr>
      <dsp:spPr>
        <a:xfrm>
          <a:off x="2299215" y="692588"/>
          <a:ext cx="1741153" cy="1741153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Wider selection pool for TRF Ambassadors</a:t>
          </a:r>
          <a:endParaRPr lang="en-AU" sz="1400" kern="1200"/>
        </a:p>
      </dsp:txBody>
      <dsp:txXfrm>
        <a:off x="2384211" y="777584"/>
        <a:ext cx="1571161" cy="1571161"/>
      </dsp:txXfrm>
    </dsp:sp>
    <dsp:sp modelId="{E368631B-8DB4-4AC2-BDEB-2F1D81DA2C4A}">
      <dsp:nvSpPr>
        <dsp:cNvPr id="0" name=""/>
        <dsp:cNvSpPr/>
      </dsp:nvSpPr>
      <dsp:spPr>
        <a:xfrm>
          <a:off x="424127" y="2567676"/>
          <a:ext cx="1741153" cy="1741153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Increased depth to program funding</a:t>
          </a:r>
          <a:endParaRPr lang="en-AU" sz="1400" kern="120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Biggest contributing Districts also have the most Society members.</a:t>
          </a:r>
          <a:endParaRPr lang="en-AU" sz="1100" kern="120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D9800</a:t>
          </a:r>
          <a:endParaRPr lang="en-AU" sz="1100" kern="120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D9685</a:t>
          </a:r>
          <a:endParaRPr lang="en-AU" sz="1100" kern="120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D9630</a:t>
          </a:r>
          <a:endParaRPr lang="en-AU" sz="1100" kern="1200"/>
        </a:p>
      </dsp:txBody>
      <dsp:txXfrm>
        <a:off x="509123" y="2652672"/>
        <a:ext cx="1571161" cy="1571161"/>
      </dsp:txXfrm>
    </dsp:sp>
    <dsp:sp modelId="{1087B518-6672-40AB-BB71-A5124458C2C6}">
      <dsp:nvSpPr>
        <dsp:cNvPr id="0" name=""/>
        <dsp:cNvSpPr/>
      </dsp:nvSpPr>
      <dsp:spPr>
        <a:xfrm>
          <a:off x="2299215" y="2567676"/>
          <a:ext cx="1741153" cy="1741153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Increasing our ability to</a:t>
          </a: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 </a:t>
          </a:r>
          <a:r>
            <a:rPr lang="en-US" sz="1800" b="1" kern="1200" dirty="0"/>
            <a:t>DO GOOD IN THE WORLD</a:t>
          </a:r>
          <a:endParaRPr lang="en-AU" sz="1800" b="1" kern="1200" dirty="0"/>
        </a:p>
      </dsp:txBody>
      <dsp:txXfrm>
        <a:off x="2384211" y="2652672"/>
        <a:ext cx="1571161" cy="1571161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38D53E-5630-4A4A-814F-325503402578}">
      <dsp:nvSpPr>
        <dsp:cNvPr id="0" name=""/>
        <dsp:cNvSpPr/>
      </dsp:nvSpPr>
      <dsp:spPr>
        <a:xfrm>
          <a:off x="0" y="7570"/>
          <a:ext cx="7920880" cy="786240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It’s less than the cost of a cup of coffee per day!</a:t>
          </a:r>
          <a:endParaRPr lang="en-AU" sz="2800" b="1" kern="1200" dirty="0"/>
        </a:p>
      </dsp:txBody>
      <dsp:txXfrm>
        <a:off x="38381" y="45951"/>
        <a:ext cx="7844118" cy="709478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24C529-CD17-4EB7-9A55-FF0621D86BC2}">
      <dsp:nvSpPr>
        <dsp:cNvPr id="0" name=""/>
        <dsp:cNvSpPr/>
      </dsp:nvSpPr>
      <dsp:spPr>
        <a:xfrm>
          <a:off x="4765" y="299"/>
          <a:ext cx="8220068" cy="92845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kern="1200" dirty="0"/>
            <a:t>District Rotary Foundation Chair (DRFC)</a:t>
          </a:r>
          <a:endParaRPr lang="en-AU" sz="3800" kern="1200" dirty="0"/>
        </a:p>
      </dsp:txBody>
      <dsp:txXfrm>
        <a:off x="31959" y="27493"/>
        <a:ext cx="8165680" cy="874068"/>
      </dsp:txXfrm>
    </dsp:sp>
    <dsp:sp modelId="{739FC486-633A-45AD-8A93-05EF4ACDCB56}">
      <dsp:nvSpPr>
        <dsp:cNvPr id="0" name=""/>
        <dsp:cNvSpPr/>
      </dsp:nvSpPr>
      <dsp:spPr>
        <a:xfrm>
          <a:off x="4765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Grants Chair</a:t>
          </a:r>
          <a:endParaRPr lang="en-AU" sz="1600" kern="1200" dirty="0"/>
        </a:p>
      </dsp:txBody>
      <dsp:txXfrm>
        <a:off x="29657" y="1257885"/>
        <a:ext cx="800099" cy="2345922"/>
      </dsp:txXfrm>
    </dsp:sp>
    <dsp:sp modelId="{6091F3C2-1487-4432-988D-13E69147E734}">
      <dsp:nvSpPr>
        <dsp:cNvPr id="0" name=""/>
        <dsp:cNvSpPr/>
      </dsp:nvSpPr>
      <dsp:spPr>
        <a:xfrm>
          <a:off x="926038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/>
            <a:t>Stewartship</a:t>
          </a:r>
          <a:r>
            <a:rPr lang="en-US" sz="1100" b="1" kern="1200" dirty="0"/>
            <a:t> Chair</a:t>
          </a:r>
          <a:endParaRPr lang="en-AU" sz="1100" b="1" kern="1200" dirty="0"/>
        </a:p>
      </dsp:txBody>
      <dsp:txXfrm>
        <a:off x="950930" y="1257885"/>
        <a:ext cx="800099" cy="2345922"/>
      </dsp:txXfrm>
    </dsp:sp>
    <dsp:sp modelId="{773B0065-5738-4E11-AD61-C691B9FE87EC}">
      <dsp:nvSpPr>
        <dsp:cNvPr id="0" name=""/>
        <dsp:cNvSpPr/>
      </dsp:nvSpPr>
      <dsp:spPr>
        <a:xfrm>
          <a:off x="1847312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Annual Fund Chair</a:t>
          </a:r>
          <a:endParaRPr lang="en-AU" sz="1200" kern="1200" dirty="0"/>
        </a:p>
      </dsp:txBody>
      <dsp:txXfrm>
        <a:off x="1872204" y="1257885"/>
        <a:ext cx="800099" cy="2345922"/>
      </dsp:txXfrm>
    </dsp:sp>
    <dsp:sp modelId="{B93D7882-3FDA-4399-972D-0C109987C122}">
      <dsp:nvSpPr>
        <dsp:cNvPr id="0" name=""/>
        <dsp:cNvSpPr/>
      </dsp:nvSpPr>
      <dsp:spPr>
        <a:xfrm>
          <a:off x="2768585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Paul Harris Society Chair</a:t>
          </a:r>
          <a:endParaRPr lang="en-AU" sz="1000" b="1" kern="1200" dirty="0"/>
        </a:p>
      </dsp:txBody>
      <dsp:txXfrm>
        <a:off x="2793477" y="1257885"/>
        <a:ext cx="800099" cy="2345922"/>
      </dsp:txXfrm>
    </dsp:sp>
    <dsp:sp modelId="{D7497387-B6CD-451F-B48B-61AB58A20E8F}">
      <dsp:nvSpPr>
        <dsp:cNvPr id="0" name=""/>
        <dsp:cNvSpPr/>
      </dsp:nvSpPr>
      <dsp:spPr>
        <a:xfrm>
          <a:off x="3689858" y="1232993"/>
          <a:ext cx="849883" cy="2395706"/>
        </a:xfrm>
        <a:prstGeom prst="roundRect">
          <a:avLst>
            <a:gd name="adj" fmla="val 10000"/>
          </a:avLst>
        </a:prstGeom>
        <a:solidFill>
          <a:schemeClr val="tx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/>
            <a:t>Endowment Gifts Chair</a:t>
          </a:r>
          <a:endParaRPr lang="en-AU" sz="1000" kern="1200"/>
        </a:p>
      </dsp:txBody>
      <dsp:txXfrm>
        <a:off x="3714750" y="1257885"/>
        <a:ext cx="800099" cy="2345922"/>
      </dsp:txXfrm>
    </dsp:sp>
    <dsp:sp modelId="{628B6D5B-4BFA-47EA-93D5-79E327D35292}">
      <dsp:nvSpPr>
        <dsp:cNvPr id="0" name=""/>
        <dsp:cNvSpPr/>
      </dsp:nvSpPr>
      <dsp:spPr>
        <a:xfrm>
          <a:off x="4611131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Polio Chair</a:t>
          </a:r>
          <a:endParaRPr lang="en-AU" sz="1400" kern="1200" dirty="0"/>
        </a:p>
      </dsp:txBody>
      <dsp:txXfrm>
        <a:off x="4636023" y="1257885"/>
        <a:ext cx="800099" cy="2345922"/>
      </dsp:txXfrm>
    </dsp:sp>
    <dsp:sp modelId="{6AB94CD8-A86E-4FAF-A315-45F20EEC5231}">
      <dsp:nvSpPr>
        <dsp:cNvPr id="0" name=""/>
        <dsp:cNvSpPr/>
      </dsp:nvSpPr>
      <dsp:spPr>
        <a:xfrm>
          <a:off x="5532404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Scholarships Chair</a:t>
          </a:r>
          <a:endParaRPr lang="en-AU" sz="1000" b="1" kern="1200" dirty="0"/>
        </a:p>
      </dsp:txBody>
      <dsp:txXfrm>
        <a:off x="5557296" y="1257885"/>
        <a:ext cx="800099" cy="2345922"/>
      </dsp:txXfrm>
    </dsp:sp>
    <dsp:sp modelId="{53722982-E3DD-40BA-9BCF-B8A8F68FB468}">
      <dsp:nvSpPr>
        <dsp:cNvPr id="0" name=""/>
        <dsp:cNvSpPr/>
      </dsp:nvSpPr>
      <dsp:spPr>
        <a:xfrm>
          <a:off x="6453678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1" kern="1200" dirty="0"/>
            <a:t>Peace Fellow Chair</a:t>
          </a:r>
          <a:endParaRPr lang="en-AU" sz="1000" b="1" kern="1200" dirty="0"/>
        </a:p>
      </dsp:txBody>
      <dsp:txXfrm>
        <a:off x="6478570" y="1257885"/>
        <a:ext cx="800099" cy="2345922"/>
      </dsp:txXfrm>
    </dsp:sp>
    <dsp:sp modelId="{B8214780-89DD-4364-A524-EB2B92DDCD88}">
      <dsp:nvSpPr>
        <dsp:cNvPr id="0" name=""/>
        <dsp:cNvSpPr/>
      </dsp:nvSpPr>
      <dsp:spPr>
        <a:xfrm>
          <a:off x="7374951" y="1232993"/>
          <a:ext cx="849883" cy="239570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VTT Chair</a:t>
          </a:r>
          <a:endParaRPr lang="en-AU" sz="1600" kern="1200" dirty="0"/>
        </a:p>
      </dsp:txBody>
      <dsp:txXfrm>
        <a:off x="7399843" y="1257885"/>
        <a:ext cx="800099" cy="2345922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E7A6C6-2135-400B-B15A-BBB195E66EAF}">
      <dsp:nvSpPr>
        <dsp:cNvPr id="0" name=""/>
        <dsp:cNvSpPr/>
      </dsp:nvSpPr>
      <dsp:spPr>
        <a:xfrm>
          <a:off x="0" y="8491"/>
          <a:ext cx="8064896" cy="455715"/>
        </a:xfrm>
        <a:prstGeom prst="round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1 x TRF Ambassador  per cluster group</a:t>
          </a:r>
          <a:endParaRPr lang="en-AU" sz="1900" b="1" kern="1200" dirty="0"/>
        </a:p>
      </dsp:txBody>
      <dsp:txXfrm>
        <a:off x="22246" y="30737"/>
        <a:ext cx="8020404" cy="4112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A55B0-CF21-4807-A64E-567BB6709F51}">
      <dsp:nvSpPr>
        <dsp:cNvPr id="0" name=""/>
        <dsp:cNvSpPr/>
      </dsp:nvSpPr>
      <dsp:spPr>
        <a:xfrm>
          <a:off x="0" y="0"/>
          <a:ext cx="6598093" cy="104987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Most Australians &amp; Kiwi’s give to a Charity.</a:t>
          </a:r>
          <a:endParaRPr lang="en-AU" sz="2800" kern="1200" dirty="0"/>
        </a:p>
      </dsp:txBody>
      <dsp:txXfrm>
        <a:off x="30750" y="30750"/>
        <a:ext cx="5342358" cy="988376"/>
      </dsp:txXfrm>
    </dsp:sp>
    <dsp:sp modelId="{6CF2CC89-6870-4001-BF61-BF0DB8C647EC}">
      <dsp:nvSpPr>
        <dsp:cNvPr id="0" name=""/>
        <dsp:cNvSpPr/>
      </dsp:nvSpPr>
      <dsp:spPr>
        <a:xfrm>
          <a:off x="492714" y="1195692"/>
          <a:ext cx="6598093" cy="104987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On average they give to at least three charities per year.</a:t>
          </a:r>
          <a:endParaRPr lang="en-AU" sz="2400" kern="1200" dirty="0"/>
        </a:p>
      </dsp:txBody>
      <dsp:txXfrm>
        <a:off x="523464" y="1226442"/>
        <a:ext cx="5361458" cy="988376"/>
      </dsp:txXfrm>
    </dsp:sp>
    <dsp:sp modelId="{41322E25-A863-4B70-B28E-D9B6CD778756}">
      <dsp:nvSpPr>
        <dsp:cNvPr id="0" name=""/>
        <dsp:cNvSpPr/>
      </dsp:nvSpPr>
      <dsp:spPr>
        <a:xfrm>
          <a:off x="985429" y="2391385"/>
          <a:ext cx="6598093" cy="104987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The average Australian gave </a:t>
          </a:r>
          <a:r>
            <a:rPr lang="en-US" sz="3200" b="1" kern="1200" dirty="0"/>
            <a:t>$318*</a:t>
          </a:r>
          <a:r>
            <a:rPr lang="en-US" sz="2600" kern="1200" dirty="0"/>
            <a:t> to  Charity last year.        *</a:t>
          </a:r>
          <a:r>
            <a:rPr lang="en-US" sz="1200" kern="1200" dirty="0"/>
            <a:t>Source NAB</a:t>
          </a:r>
          <a:endParaRPr lang="en-AU" sz="1200" kern="1200" dirty="0"/>
        </a:p>
      </dsp:txBody>
      <dsp:txXfrm>
        <a:off x="1016179" y="2422135"/>
        <a:ext cx="5361458" cy="988376"/>
      </dsp:txXfrm>
    </dsp:sp>
    <dsp:sp modelId="{9E5B5478-AAB4-44DB-ADA9-F2625BFAEA7D}">
      <dsp:nvSpPr>
        <dsp:cNvPr id="0" name=""/>
        <dsp:cNvSpPr/>
      </dsp:nvSpPr>
      <dsp:spPr>
        <a:xfrm>
          <a:off x="1478144" y="3587078"/>
          <a:ext cx="6598093" cy="104987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Only </a:t>
          </a:r>
          <a:r>
            <a:rPr lang="en-US" sz="2800" b="1" kern="1200" dirty="0"/>
            <a:t>23%</a:t>
          </a:r>
          <a:r>
            <a:rPr lang="en-US" sz="2600" kern="1200" dirty="0"/>
            <a:t> of Rotarians gave to our Charity – The Rotary Foundation</a:t>
          </a:r>
          <a:endParaRPr lang="en-AU" sz="2600" kern="1200" dirty="0"/>
        </a:p>
      </dsp:txBody>
      <dsp:txXfrm>
        <a:off x="1508894" y="3617828"/>
        <a:ext cx="5361458" cy="988376"/>
      </dsp:txXfrm>
    </dsp:sp>
    <dsp:sp modelId="{7D4725E9-2DD2-42E9-85B4-FEC456A25268}">
      <dsp:nvSpPr>
        <dsp:cNvPr id="0" name=""/>
        <dsp:cNvSpPr/>
      </dsp:nvSpPr>
      <dsp:spPr>
        <a:xfrm>
          <a:off x="1970858" y="4782771"/>
          <a:ext cx="6598093" cy="104987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Giving is tax deductible through: </a:t>
          </a:r>
        </a:p>
        <a:p>
          <a:pPr marL="0" lvl="0" indent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/>
            <a:t>The Australian Rotary Foundation Trust, or Guardian Trust in New Zealand</a:t>
          </a:r>
          <a:endParaRPr lang="en-AU" sz="1700" b="1" kern="1200" dirty="0"/>
        </a:p>
      </dsp:txBody>
      <dsp:txXfrm>
        <a:off x="2001608" y="4813521"/>
        <a:ext cx="5361458" cy="988376"/>
      </dsp:txXfrm>
    </dsp:sp>
    <dsp:sp modelId="{DD6A8110-87EE-48BC-983E-82AA75B6E60F}">
      <dsp:nvSpPr>
        <dsp:cNvPr id="0" name=""/>
        <dsp:cNvSpPr/>
      </dsp:nvSpPr>
      <dsp:spPr>
        <a:xfrm>
          <a:off x="5915673" y="766993"/>
          <a:ext cx="682419" cy="682419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3100" kern="1200"/>
        </a:p>
      </dsp:txBody>
      <dsp:txXfrm>
        <a:off x="6069217" y="766993"/>
        <a:ext cx="375331" cy="513520"/>
      </dsp:txXfrm>
    </dsp:sp>
    <dsp:sp modelId="{29E4D2A2-B648-4489-B650-8E6799FCF71D}">
      <dsp:nvSpPr>
        <dsp:cNvPr id="0" name=""/>
        <dsp:cNvSpPr/>
      </dsp:nvSpPr>
      <dsp:spPr>
        <a:xfrm>
          <a:off x="6408387" y="1962686"/>
          <a:ext cx="682419" cy="682419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3100" kern="1200"/>
        </a:p>
      </dsp:txBody>
      <dsp:txXfrm>
        <a:off x="6561931" y="1962686"/>
        <a:ext cx="375331" cy="513520"/>
      </dsp:txXfrm>
    </dsp:sp>
    <dsp:sp modelId="{0AA9B7CB-E008-4CB7-9C31-C9CBF200F738}">
      <dsp:nvSpPr>
        <dsp:cNvPr id="0" name=""/>
        <dsp:cNvSpPr/>
      </dsp:nvSpPr>
      <dsp:spPr>
        <a:xfrm>
          <a:off x="6901102" y="3140880"/>
          <a:ext cx="682419" cy="682419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3100" kern="1200"/>
        </a:p>
      </dsp:txBody>
      <dsp:txXfrm>
        <a:off x="7054646" y="3140880"/>
        <a:ext cx="375331" cy="513520"/>
      </dsp:txXfrm>
    </dsp:sp>
    <dsp:sp modelId="{1FA73C6D-01A8-4C47-ABB9-7D5BBDB78513}">
      <dsp:nvSpPr>
        <dsp:cNvPr id="0" name=""/>
        <dsp:cNvSpPr/>
      </dsp:nvSpPr>
      <dsp:spPr>
        <a:xfrm>
          <a:off x="7393817" y="4348239"/>
          <a:ext cx="682419" cy="682419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AU" sz="3100" kern="1200"/>
        </a:p>
      </dsp:txBody>
      <dsp:txXfrm>
        <a:off x="7547361" y="4348239"/>
        <a:ext cx="375331" cy="513520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B7CF0F-9CDC-4F27-90D2-8CD4CF3CC585}">
      <dsp:nvSpPr>
        <dsp:cNvPr id="0" name=""/>
        <dsp:cNvSpPr/>
      </dsp:nvSpPr>
      <dsp:spPr>
        <a:xfrm>
          <a:off x="1650094" y="0"/>
          <a:ext cx="4929410" cy="4929410"/>
        </a:xfrm>
        <a:prstGeom prst="diamond">
          <a:avLst/>
        </a:prstGeom>
        <a:solidFill>
          <a:schemeClr val="bg2">
            <a:lumMod val="9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ADAB99-422A-48BD-BE1C-CADE5C28354C}">
      <dsp:nvSpPr>
        <dsp:cNvPr id="0" name=""/>
        <dsp:cNvSpPr/>
      </dsp:nvSpPr>
      <dsp:spPr>
        <a:xfrm>
          <a:off x="2118388" y="468294"/>
          <a:ext cx="1922470" cy="1922470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Encourage Members to consider their Personal giving to the FOUNDATION during this month</a:t>
          </a:r>
        </a:p>
      </dsp:txBody>
      <dsp:txXfrm>
        <a:off x="2212235" y="562141"/>
        <a:ext cx="1734776" cy="1734776"/>
      </dsp:txXfrm>
    </dsp:sp>
    <dsp:sp modelId="{8666F588-B6DA-4F8E-9677-0627811FB806}">
      <dsp:nvSpPr>
        <dsp:cNvPr id="0" name=""/>
        <dsp:cNvSpPr/>
      </dsp:nvSpPr>
      <dsp:spPr>
        <a:xfrm>
          <a:off x="4188741" y="468294"/>
          <a:ext cx="1922470" cy="1922470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Encourage Clubs to </a:t>
          </a:r>
          <a:r>
            <a:rPr lang="en-US" sz="1400" kern="1200" dirty="0" err="1"/>
            <a:t>recognise</a:t>
          </a:r>
          <a:r>
            <a:rPr lang="en-US" sz="1400" kern="1200" dirty="0"/>
            <a:t> community leaders with a </a:t>
          </a: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PAUL HARRIS FELLOW </a:t>
          </a: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during this month</a:t>
          </a:r>
        </a:p>
      </dsp:txBody>
      <dsp:txXfrm>
        <a:off x="4282588" y="562141"/>
        <a:ext cx="1734776" cy="1734776"/>
      </dsp:txXfrm>
    </dsp:sp>
    <dsp:sp modelId="{8FCE3E08-87C3-4D88-90F9-8F8532C294A0}">
      <dsp:nvSpPr>
        <dsp:cNvPr id="0" name=""/>
        <dsp:cNvSpPr/>
      </dsp:nvSpPr>
      <dsp:spPr>
        <a:xfrm>
          <a:off x="2118388" y="2538646"/>
          <a:ext cx="1922470" cy="1922470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Encourage Clubs to have a Guest Speaker on</a:t>
          </a: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 </a:t>
          </a:r>
          <a:r>
            <a:rPr lang="en-US" sz="1400" b="1" kern="1200" dirty="0"/>
            <a:t>THE ROTARY FOUNDATION </a:t>
          </a: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this month</a:t>
          </a:r>
        </a:p>
      </dsp:txBody>
      <dsp:txXfrm>
        <a:off x="2212235" y="2632493"/>
        <a:ext cx="1734776" cy="1734776"/>
      </dsp:txXfrm>
    </dsp:sp>
    <dsp:sp modelId="{BCF64A8E-5664-4B6A-AD63-D98D3E450EBE}">
      <dsp:nvSpPr>
        <dsp:cNvPr id="0" name=""/>
        <dsp:cNvSpPr/>
      </dsp:nvSpPr>
      <dsp:spPr>
        <a:xfrm>
          <a:off x="4188741" y="2538646"/>
          <a:ext cx="1922470" cy="1922470"/>
        </a:xfrm>
        <a:prstGeom prst="round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Have a </a:t>
          </a: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PAUL HARRIS SOCIETY recognition dinner</a:t>
          </a:r>
        </a:p>
      </dsp:txBody>
      <dsp:txXfrm>
        <a:off x="4282588" y="2632493"/>
        <a:ext cx="1734776" cy="1734776"/>
      </dsp:txXfrm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BD5325-D5DA-40CE-AB86-B128D5D53B34}">
      <dsp:nvSpPr>
        <dsp:cNvPr id="0" name=""/>
        <dsp:cNvSpPr/>
      </dsp:nvSpPr>
      <dsp:spPr>
        <a:xfrm>
          <a:off x="665344" y="0"/>
          <a:ext cx="5492843" cy="5492843"/>
        </a:xfrm>
        <a:prstGeom prst="triangle">
          <a:avLst/>
        </a:prstGeom>
        <a:solidFill>
          <a:schemeClr val="bg2">
            <a:lumMod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2050DA-EE69-4402-A6CC-5C1EF4B1031E}">
      <dsp:nvSpPr>
        <dsp:cNvPr id="0" name=""/>
        <dsp:cNvSpPr/>
      </dsp:nvSpPr>
      <dsp:spPr>
        <a:xfrm>
          <a:off x="3404460" y="552234"/>
          <a:ext cx="3570347" cy="1300258"/>
        </a:xfrm>
        <a:prstGeom prst="round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tx2"/>
              </a:solidFill>
            </a:rPr>
            <a:t>If they are set they are measured.</a:t>
          </a:r>
          <a:endParaRPr lang="en-AU" sz="2300" kern="1200" dirty="0">
            <a:solidFill>
              <a:schemeClr val="tx2"/>
            </a:solidFill>
          </a:endParaRPr>
        </a:p>
      </dsp:txBody>
      <dsp:txXfrm>
        <a:off x="3467933" y="615707"/>
        <a:ext cx="3443401" cy="1173312"/>
      </dsp:txXfrm>
    </dsp:sp>
    <dsp:sp modelId="{EA8247FA-011E-408C-ABB5-92D1BF91E6E3}">
      <dsp:nvSpPr>
        <dsp:cNvPr id="0" name=""/>
        <dsp:cNvSpPr/>
      </dsp:nvSpPr>
      <dsp:spPr>
        <a:xfrm>
          <a:off x="3404460" y="2015025"/>
          <a:ext cx="3570347" cy="1300258"/>
        </a:xfrm>
        <a:prstGeom prst="round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tx2"/>
              </a:solidFill>
            </a:rPr>
            <a:t>If goals are measured they are likely to succeed.</a:t>
          </a:r>
          <a:endParaRPr lang="en-AU" sz="2300" kern="1200" dirty="0">
            <a:solidFill>
              <a:schemeClr val="tx2"/>
            </a:solidFill>
          </a:endParaRPr>
        </a:p>
      </dsp:txBody>
      <dsp:txXfrm>
        <a:off x="3467933" y="2078498"/>
        <a:ext cx="3443401" cy="1173312"/>
      </dsp:txXfrm>
    </dsp:sp>
    <dsp:sp modelId="{CBCE997D-E11B-4E22-BBA5-5D1E31EBA4D0}">
      <dsp:nvSpPr>
        <dsp:cNvPr id="0" name=""/>
        <dsp:cNvSpPr/>
      </dsp:nvSpPr>
      <dsp:spPr>
        <a:xfrm>
          <a:off x="3404460" y="3477817"/>
          <a:ext cx="3570347" cy="1300258"/>
        </a:xfrm>
        <a:prstGeom prst="roundRect">
          <a:avLst/>
        </a:prstGeom>
        <a:solidFill>
          <a:schemeClr val="bg1">
            <a:lumMod val="85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>
              <a:solidFill>
                <a:schemeClr val="tx2"/>
              </a:solidFill>
            </a:rPr>
            <a:t>A goal is not a commitment it is an indication</a:t>
          </a:r>
          <a:endParaRPr lang="en-AU" sz="2300" kern="1200" dirty="0">
            <a:solidFill>
              <a:schemeClr val="tx2"/>
            </a:solidFill>
          </a:endParaRPr>
        </a:p>
      </dsp:txBody>
      <dsp:txXfrm>
        <a:off x="3467933" y="3541290"/>
        <a:ext cx="3443401" cy="1173312"/>
      </dsp:txXfrm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68BD84-1071-4489-81BD-6766950E4040}">
      <dsp:nvSpPr>
        <dsp:cNvPr id="0" name=""/>
        <dsp:cNvSpPr/>
      </dsp:nvSpPr>
      <dsp:spPr>
        <a:xfrm>
          <a:off x="1409867" y="2422387"/>
          <a:ext cx="1638330" cy="140679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One</a:t>
          </a:r>
        </a:p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 </a:t>
          </a:r>
          <a:r>
            <a:rPr lang="en-US" sz="1600" b="1" kern="1200" dirty="0">
              <a:solidFill>
                <a:srgbClr val="002060"/>
              </a:solidFill>
            </a:rPr>
            <a:t>Paul Harris Society </a:t>
          </a:r>
          <a:r>
            <a:rPr lang="en-US" sz="1600" b="1" kern="1200" dirty="0"/>
            <a:t>member per Club</a:t>
          </a:r>
          <a:br>
            <a:rPr lang="en-US" sz="1600" b="1" kern="1200" dirty="0"/>
          </a:br>
          <a:endParaRPr lang="en-US" sz="1600" b="1" kern="1200" dirty="0"/>
        </a:p>
      </dsp:txBody>
      <dsp:txXfrm>
        <a:off x="1663627" y="2640284"/>
        <a:ext cx="1130810" cy="970998"/>
      </dsp:txXfrm>
    </dsp:sp>
    <dsp:sp modelId="{EDB800FB-2A53-4313-8ABD-E0911A72531F}">
      <dsp:nvSpPr>
        <dsp:cNvPr id="0" name=""/>
        <dsp:cNvSpPr/>
      </dsp:nvSpPr>
      <dsp:spPr>
        <a:xfrm>
          <a:off x="1448958" y="3051281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A9EAFA-5344-475F-A11D-0196A1B1A00B}">
      <dsp:nvSpPr>
        <dsp:cNvPr id="0" name=""/>
        <dsp:cNvSpPr/>
      </dsp:nvSpPr>
      <dsp:spPr>
        <a:xfrm>
          <a:off x="0" y="1644488"/>
          <a:ext cx="1638330" cy="140679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941EBB-AF1C-43C1-B2C3-AE199C4469C0}">
      <dsp:nvSpPr>
        <dsp:cNvPr id="0" name=""/>
        <dsp:cNvSpPr/>
      </dsp:nvSpPr>
      <dsp:spPr>
        <a:xfrm>
          <a:off x="1122334" y="2864628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AABD4A-7CFB-46EA-B1B5-E730979AD71C}">
      <dsp:nvSpPr>
        <dsp:cNvPr id="0" name=""/>
        <dsp:cNvSpPr/>
      </dsp:nvSpPr>
      <dsp:spPr>
        <a:xfrm>
          <a:off x="2819735" y="1640246"/>
          <a:ext cx="1638330" cy="1406792"/>
        </a:xfrm>
        <a:prstGeom prst="hexagon">
          <a:avLst>
            <a:gd name="adj" fmla="val 25000"/>
            <a:gd name="vf" fmla="val 115470"/>
          </a:avLst>
        </a:prstGeom>
        <a:solidFill>
          <a:srgbClr val="FFC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2"/>
              </a:solidFill>
            </a:rPr>
            <a:t>Active Foundation Chair on the Board</a:t>
          </a:r>
        </a:p>
      </dsp:txBody>
      <dsp:txXfrm>
        <a:off x="3073495" y="1858143"/>
        <a:ext cx="1130810" cy="970998"/>
      </dsp:txXfrm>
    </dsp:sp>
    <dsp:sp modelId="{D2E95B5D-9620-4268-B56E-49D6DB2AA717}">
      <dsp:nvSpPr>
        <dsp:cNvPr id="0" name=""/>
        <dsp:cNvSpPr/>
      </dsp:nvSpPr>
      <dsp:spPr>
        <a:xfrm>
          <a:off x="3947281" y="2857204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CFCC87-D2F5-493B-9E1E-4C601A2BF437}">
      <dsp:nvSpPr>
        <dsp:cNvPr id="0" name=""/>
        <dsp:cNvSpPr/>
      </dsp:nvSpPr>
      <dsp:spPr>
        <a:xfrm>
          <a:off x="4228734" y="2419205"/>
          <a:ext cx="1638330" cy="140679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893DF0-C95D-48CD-AE5D-5D97340C2DED}">
      <dsp:nvSpPr>
        <dsp:cNvPr id="0" name=""/>
        <dsp:cNvSpPr/>
      </dsp:nvSpPr>
      <dsp:spPr>
        <a:xfrm>
          <a:off x="4268693" y="3045448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2CEB8F-AE3B-41CD-A41E-C5C784DD7762}">
      <dsp:nvSpPr>
        <dsp:cNvPr id="0" name=""/>
        <dsp:cNvSpPr/>
      </dsp:nvSpPr>
      <dsp:spPr>
        <a:xfrm>
          <a:off x="1409867" y="867120"/>
          <a:ext cx="1638330" cy="140679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 Every member a Centurion ($100)</a:t>
          </a:r>
          <a:br>
            <a:rPr lang="en-US" sz="1300" kern="1200" dirty="0"/>
          </a:br>
          <a:endParaRPr lang="en-US" sz="1300" kern="1200" dirty="0"/>
        </a:p>
      </dsp:txBody>
      <dsp:txXfrm>
        <a:off x="1663627" y="1085017"/>
        <a:ext cx="1130810" cy="970998"/>
      </dsp:txXfrm>
    </dsp:sp>
    <dsp:sp modelId="{DAD16D43-E5EF-454D-AEF6-D9F2430C0299}">
      <dsp:nvSpPr>
        <dsp:cNvPr id="0" name=""/>
        <dsp:cNvSpPr/>
      </dsp:nvSpPr>
      <dsp:spPr>
        <a:xfrm>
          <a:off x="2525252" y="886209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5026BF-726B-4CBD-B17F-D10F465DCBE6}">
      <dsp:nvSpPr>
        <dsp:cNvPr id="0" name=""/>
        <dsp:cNvSpPr/>
      </dsp:nvSpPr>
      <dsp:spPr>
        <a:xfrm>
          <a:off x="2819735" y="84979"/>
          <a:ext cx="1638330" cy="140679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8F28A8-776B-4682-BA63-62BC77BE5138}">
      <dsp:nvSpPr>
        <dsp:cNvPr id="0" name=""/>
        <dsp:cNvSpPr/>
      </dsp:nvSpPr>
      <dsp:spPr>
        <a:xfrm>
          <a:off x="2865775" y="708040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A3645F-689F-4FF0-A3A7-8D9AD030F6C7}">
      <dsp:nvSpPr>
        <dsp:cNvPr id="0" name=""/>
        <dsp:cNvSpPr/>
      </dsp:nvSpPr>
      <dsp:spPr>
        <a:xfrm>
          <a:off x="4228734" y="863938"/>
          <a:ext cx="1638330" cy="140679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9050" rIns="0" bIns="190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Consider 15% of Club fund raising to TRF</a:t>
          </a:r>
          <a:br>
            <a:rPr lang="en-US" sz="1500" kern="1200" dirty="0"/>
          </a:br>
          <a:endParaRPr lang="en-US" sz="1500" kern="1200" dirty="0"/>
        </a:p>
      </dsp:txBody>
      <dsp:txXfrm>
        <a:off x="4482494" y="1081835"/>
        <a:ext cx="1130810" cy="970998"/>
      </dsp:txXfrm>
    </dsp:sp>
    <dsp:sp modelId="{CA212769-E1FC-4E6F-B1D3-0EFBCEC63B5C}">
      <dsp:nvSpPr>
        <dsp:cNvPr id="0" name=""/>
        <dsp:cNvSpPr/>
      </dsp:nvSpPr>
      <dsp:spPr>
        <a:xfrm>
          <a:off x="5646420" y="1487530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3B3B9B-9275-47D4-A17D-56584C2B133C}">
      <dsp:nvSpPr>
        <dsp:cNvPr id="0" name=""/>
        <dsp:cNvSpPr/>
      </dsp:nvSpPr>
      <dsp:spPr>
        <a:xfrm>
          <a:off x="5638601" y="1655093"/>
          <a:ext cx="1638330" cy="140679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56D741-C3A1-4037-9219-222290CA521A}">
      <dsp:nvSpPr>
        <dsp:cNvPr id="0" name=""/>
        <dsp:cNvSpPr/>
      </dsp:nvSpPr>
      <dsp:spPr>
        <a:xfrm>
          <a:off x="5958276" y="1680016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FB50BC-4959-474C-B4BD-D158C97A376B}">
      <dsp:nvSpPr>
        <dsp:cNvPr id="0" name=""/>
        <dsp:cNvSpPr/>
      </dsp:nvSpPr>
      <dsp:spPr>
        <a:xfrm>
          <a:off x="5638601" y="99826"/>
          <a:ext cx="1638330" cy="140679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Apply for a District Grant</a:t>
          </a:r>
        </a:p>
      </dsp:txBody>
      <dsp:txXfrm>
        <a:off x="5892361" y="317723"/>
        <a:ext cx="1130810" cy="970998"/>
      </dsp:txXfrm>
    </dsp:sp>
    <dsp:sp modelId="{B58C3305-A1D3-44BE-93C8-071EEF118F3B}">
      <dsp:nvSpPr>
        <dsp:cNvPr id="0" name=""/>
        <dsp:cNvSpPr/>
      </dsp:nvSpPr>
      <dsp:spPr>
        <a:xfrm>
          <a:off x="7056287" y="730311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F57A76-D79A-434E-B6D4-BBB2BAB70716}">
      <dsp:nvSpPr>
        <dsp:cNvPr id="0" name=""/>
        <dsp:cNvSpPr/>
      </dsp:nvSpPr>
      <dsp:spPr>
        <a:xfrm>
          <a:off x="7048469" y="884618"/>
          <a:ext cx="1638330" cy="140679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F3F424-4FE5-4855-A33B-FF1F4C8821AE}">
      <dsp:nvSpPr>
        <dsp:cNvPr id="0" name=""/>
        <dsp:cNvSpPr/>
      </dsp:nvSpPr>
      <dsp:spPr>
        <a:xfrm>
          <a:off x="7375093" y="915904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2BCE88-CD2E-4918-A7AE-F57A7D7C56DB}">
      <dsp:nvSpPr>
        <dsp:cNvPr id="0" name=""/>
        <dsp:cNvSpPr/>
      </dsp:nvSpPr>
      <dsp:spPr>
        <a:xfrm>
          <a:off x="7048469" y="2437234"/>
          <a:ext cx="1638330" cy="1406792"/>
        </a:xfrm>
        <a:prstGeom prst="hexagon">
          <a:avLst>
            <a:gd name="adj" fmla="val 25000"/>
            <a:gd name="vf" fmla="val 115470"/>
          </a:avLst>
        </a:prstGeom>
        <a:solidFill>
          <a:srgbClr val="FF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Commit </a:t>
          </a:r>
          <a:r>
            <a:rPr lang="en-US" sz="1400" b="1" kern="1200" baseline="30000" dirty="0"/>
            <a:t>US</a:t>
          </a:r>
          <a:r>
            <a:rPr lang="en-US" sz="1400" b="1" kern="1200" dirty="0"/>
            <a:t>$1,500 to End Polio Now</a:t>
          </a:r>
          <a:br>
            <a:rPr lang="en-US" sz="1400" b="1" kern="1200" dirty="0"/>
          </a:br>
          <a:endParaRPr lang="en-US" sz="1400" b="1" kern="1200" dirty="0"/>
        </a:p>
      </dsp:txBody>
      <dsp:txXfrm>
        <a:off x="7302229" y="2655131"/>
        <a:ext cx="1130810" cy="970998"/>
      </dsp:txXfrm>
    </dsp:sp>
    <dsp:sp modelId="{256CFC6F-245B-424F-8947-722F30A27B91}">
      <dsp:nvSpPr>
        <dsp:cNvPr id="0" name=""/>
        <dsp:cNvSpPr/>
      </dsp:nvSpPr>
      <dsp:spPr>
        <a:xfrm>
          <a:off x="7373355" y="3669570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C08436-208A-4CBC-9E94-7514FFF70CD9}">
      <dsp:nvSpPr>
        <dsp:cNvPr id="0" name=""/>
        <dsp:cNvSpPr/>
      </dsp:nvSpPr>
      <dsp:spPr>
        <a:xfrm>
          <a:off x="5638601" y="3207709"/>
          <a:ext cx="1638330" cy="140679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925565-0446-4C89-BC8F-E155DD7B2914}">
      <dsp:nvSpPr>
        <dsp:cNvPr id="0" name=""/>
        <dsp:cNvSpPr/>
      </dsp:nvSpPr>
      <dsp:spPr>
        <a:xfrm>
          <a:off x="7069317" y="3824937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848709-C3B9-41D8-9058-753817EEB21E}">
      <dsp:nvSpPr>
        <dsp:cNvPr id="0" name=""/>
        <dsp:cNvSpPr/>
      </dsp:nvSpPr>
      <dsp:spPr>
        <a:xfrm>
          <a:off x="2817997" y="3198695"/>
          <a:ext cx="1638330" cy="1406792"/>
        </a:xfrm>
        <a:prstGeom prst="hexagon">
          <a:avLst>
            <a:gd name="adj" fmla="val 25000"/>
            <a:gd name="vf" fmla="val 115470"/>
          </a:avLst>
        </a:prstGeom>
        <a:solidFill>
          <a:srgbClr val="00206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9050" rIns="0" bIns="19050" numCol="1" spcCol="1270" anchor="ctr" anchorCtr="0">
          <a:noAutofit/>
        </a:bodyPr>
        <a:lstStyle/>
        <a:p>
          <a:pPr marL="0" lvl="0" indent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/>
            <a:t>TRF to be part of every Rotarian’s Charity Giving</a:t>
          </a:r>
          <a:endParaRPr lang="en-US" sz="1500" kern="1200"/>
        </a:p>
      </dsp:txBody>
      <dsp:txXfrm>
        <a:off x="3071757" y="3416592"/>
        <a:ext cx="1130810" cy="970998"/>
      </dsp:txXfrm>
    </dsp:sp>
    <dsp:sp modelId="{3F494167-2985-4430-8139-289136F3781E}">
      <dsp:nvSpPr>
        <dsp:cNvPr id="0" name=""/>
        <dsp:cNvSpPr/>
      </dsp:nvSpPr>
      <dsp:spPr>
        <a:xfrm>
          <a:off x="2864906" y="3822286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1F0710-69E7-4FC0-930B-1E1A5A514DD8}">
      <dsp:nvSpPr>
        <dsp:cNvPr id="0" name=""/>
        <dsp:cNvSpPr/>
      </dsp:nvSpPr>
      <dsp:spPr>
        <a:xfrm>
          <a:off x="1408998" y="3980835"/>
          <a:ext cx="1638330" cy="140679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1481C6-10DD-4333-AC11-784968C204F8}">
      <dsp:nvSpPr>
        <dsp:cNvPr id="0" name=""/>
        <dsp:cNvSpPr/>
      </dsp:nvSpPr>
      <dsp:spPr>
        <a:xfrm>
          <a:off x="2523515" y="4000455"/>
          <a:ext cx="191109" cy="16491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D3D015-D9C0-43EC-8244-2AD7FB08E7FE}">
      <dsp:nvSpPr>
        <dsp:cNvPr id="0" name=""/>
        <dsp:cNvSpPr/>
      </dsp:nvSpPr>
      <dsp:spPr>
        <a:xfrm rot="5400000">
          <a:off x="4516341" y="-1294703"/>
          <a:ext cx="2131436" cy="5253703"/>
        </a:xfrm>
        <a:prstGeom prst="round2SameRect">
          <a:avLst/>
        </a:prstGeom>
        <a:solidFill>
          <a:schemeClr val="bg2">
            <a:lumMod val="50000"/>
            <a:alpha val="9000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Measure which Clubs have submitted Annual Fund goals</a:t>
          </a:r>
          <a:endParaRPr lang="en-AU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Measure progress to achievement of goal</a:t>
          </a:r>
          <a:endParaRPr lang="en-AU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“Other Funds” equals Polio of Global Grant contribution.</a:t>
          </a:r>
          <a:endParaRPr lang="en-AU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Use previous year report as a guide.</a:t>
          </a:r>
          <a:endParaRPr lang="en-AU" sz="1600" b="1" kern="1200" dirty="0"/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1" kern="1200" dirty="0"/>
            <a:t>Can easily be converted to excel file for ranking purposes </a:t>
          </a:r>
          <a:endParaRPr lang="en-AU" sz="1600" b="1" kern="1200" dirty="0"/>
        </a:p>
      </dsp:txBody>
      <dsp:txXfrm rot="-5400000">
        <a:off x="2955208" y="370478"/>
        <a:ext cx="5149655" cy="1923340"/>
      </dsp:txXfrm>
    </dsp:sp>
    <dsp:sp modelId="{1E12AB93-0178-4560-BBFC-B05616007760}">
      <dsp:nvSpPr>
        <dsp:cNvPr id="0" name=""/>
        <dsp:cNvSpPr/>
      </dsp:nvSpPr>
      <dsp:spPr>
        <a:xfrm>
          <a:off x="0" y="0"/>
          <a:ext cx="2955208" cy="2664295"/>
        </a:xfrm>
        <a:prstGeom prst="roundRect">
          <a:avLst/>
        </a:prstGeom>
        <a:solidFill>
          <a:schemeClr val="tx1">
            <a:lumMod val="95000"/>
            <a:lumOff val="5000"/>
          </a:scheme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Also use the Monthly Contribution  Report as your Management Tool</a:t>
          </a:r>
          <a:endParaRPr lang="en-AU" sz="2700" kern="1200" dirty="0"/>
        </a:p>
      </dsp:txBody>
      <dsp:txXfrm>
        <a:off x="130060" y="130060"/>
        <a:ext cx="2695088" cy="24041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21B75F-6A91-46F1-B696-68C5D3AB2197}">
      <dsp:nvSpPr>
        <dsp:cNvPr id="0" name=""/>
        <dsp:cNvSpPr/>
      </dsp:nvSpPr>
      <dsp:spPr>
        <a:xfrm>
          <a:off x="1800189" y="0"/>
          <a:ext cx="5145435" cy="5145435"/>
        </a:xfrm>
        <a:prstGeom prst="triangle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0C230D-2BFF-4C66-9AC8-5CB89776A8B6}">
      <dsp:nvSpPr>
        <dsp:cNvPr id="0" name=""/>
        <dsp:cNvSpPr/>
      </dsp:nvSpPr>
      <dsp:spPr>
        <a:xfrm>
          <a:off x="4629968" y="504057"/>
          <a:ext cx="3344532" cy="731616"/>
        </a:xfrm>
        <a:prstGeom prst="roundRect">
          <a:avLst/>
        </a:prstGeom>
        <a:solidFill>
          <a:schemeClr val="tx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Centurion Program</a:t>
          </a:r>
        </a:p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(EREY)</a:t>
          </a:r>
          <a:endParaRPr lang="en-AU" sz="1600" kern="1200" dirty="0"/>
        </a:p>
      </dsp:txBody>
      <dsp:txXfrm>
        <a:off x="4665683" y="539772"/>
        <a:ext cx="3273102" cy="660186"/>
      </dsp:txXfrm>
    </dsp:sp>
    <dsp:sp modelId="{9F189C4D-3889-447F-BBD7-9A44889F1236}">
      <dsp:nvSpPr>
        <dsp:cNvPr id="0" name=""/>
        <dsp:cNvSpPr/>
      </dsp:nvSpPr>
      <dsp:spPr>
        <a:xfrm>
          <a:off x="4629968" y="1327125"/>
          <a:ext cx="3344532" cy="731616"/>
        </a:xfrm>
        <a:prstGeom prst="roundRect">
          <a:avLst/>
        </a:prstGeom>
        <a:solidFill>
          <a:srgbClr val="00206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bg1">
                  <a:lumMod val="95000"/>
                </a:schemeClr>
              </a:solidFill>
            </a:rPr>
            <a:t>Paul Harris Society</a:t>
          </a:r>
          <a:endParaRPr lang="en-AU" sz="20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4665683" y="1362840"/>
        <a:ext cx="3273102" cy="660186"/>
      </dsp:txXfrm>
    </dsp:sp>
    <dsp:sp modelId="{2F069610-3367-4D40-918A-17A9168BEC62}">
      <dsp:nvSpPr>
        <dsp:cNvPr id="0" name=""/>
        <dsp:cNvSpPr/>
      </dsp:nvSpPr>
      <dsp:spPr>
        <a:xfrm>
          <a:off x="4629968" y="2150194"/>
          <a:ext cx="3344532" cy="731616"/>
        </a:xfrm>
        <a:prstGeom prst="roundRect">
          <a:avLst/>
        </a:prstGeom>
        <a:solidFill>
          <a:schemeClr val="accent4">
            <a:lumMod val="75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bg1"/>
              </a:solidFill>
            </a:rPr>
            <a:t>Bequest Society</a:t>
          </a:r>
          <a:endParaRPr lang="en-AU" sz="2000" kern="1200" dirty="0">
            <a:solidFill>
              <a:schemeClr val="bg1"/>
            </a:solidFill>
          </a:endParaRPr>
        </a:p>
      </dsp:txBody>
      <dsp:txXfrm>
        <a:off x="4665683" y="2185909"/>
        <a:ext cx="3273102" cy="660186"/>
      </dsp:txXfrm>
    </dsp:sp>
    <dsp:sp modelId="{F1A993C0-5DF8-40BB-B757-85672F0C9A3C}">
      <dsp:nvSpPr>
        <dsp:cNvPr id="0" name=""/>
        <dsp:cNvSpPr/>
      </dsp:nvSpPr>
      <dsp:spPr>
        <a:xfrm>
          <a:off x="4629968" y="2973262"/>
          <a:ext cx="3344532" cy="731616"/>
        </a:xfrm>
        <a:prstGeom prst="roundRect">
          <a:avLst/>
        </a:prstGeom>
        <a:solidFill>
          <a:srgbClr val="FFC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000" b="1" i="1" kern="1200" dirty="0">
              <a:solidFill>
                <a:schemeClr val="tx1"/>
              </a:solidFill>
            </a:rPr>
            <a:t>Arch </a:t>
          </a:r>
          <a:r>
            <a:rPr lang="en-AU" sz="2000" b="1" i="1" kern="1200" dirty="0" err="1">
              <a:solidFill>
                <a:schemeClr val="tx1"/>
              </a:solidFill>
            </a:rPr>
            <a:t>Klumph</a:t>
          </a:r>
          <a:r>
            <a:rPr lang="en-AU" sz="2000" b="1" i="1" kern="1200" dirty="0">
              <a:solidFill>
                <a:schemeClr val="tx1"/>
              </a:solidFill>
            </a:rPr>
            <a:t> Society</a:t>
          </a:r>
        </a:p>
      </dsp:txBody>
      <dsp:txXfrm>
        <a:off x="4665683" y="3008977"/>
        <a:ext cx="3273102" cy="660186"/>
      </dsp:txXfrm>
    </dsp:sp>
    <dsp:sp modelId="{E672347A-F025-4440-90E0-51EDABCCCE68}">
      <dsp:nvSpPr>
        <dsp:cNvPr id="0" name=""/>
        <dsp:cNvSpPr/>
      </dsp:nvSpPr>
      <dsp:spPr>
        <a:xfrm>
          <a:off x="4629968" y="3796331"/>
          <a:ext cx="3344532" cy="731616"/>
        </a:xfrm>
        <a:prstGeom prst="roundRect">
          <a:avLst/>
        </a:prstGeom>
        <a:solidFill>
          <a:srgbClr val="FF00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400" kern="1200" dirty="0">
              <a:solidFill>
                <a:schemeClr val="bg1"/>
              </a:solidFill>
            </a:rPr>
            <a:t>Polio</a:t>
          </a:r>
        </a:p>
      </dsp:txBody>
      <dsp:txXfrm>
        <a:off x="4665683" y="3832046"/>
        <a:ext cx="3273102" cy="66018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8/layout/BendingPictureCaption">
  <dgm:title val=""/>
  <dgm:desc val=""/>
  <dgm:catLst>
    <dgm:cat type="picture" pri="6000"/>
    <dgm:cat type="pictureconvert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7" srcId="0" destId="1" srcOrd="0" destOrd="0"/>
        <dgm:cxn modelId="8" srcId="0" destId="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diagram">
    <dgm:varLst>
      <dgm:dir/>
    </dgm:varLst>
    <dgm:choose name="Name0">
      <dgm:if name="Name1" func="var" arg="dir" op="equ" val="norm">
        <dgm:alg type="snake">
          <dgm:param type="off" val="ctr"/>
        </dgm:alg>
      </dgm:if>
      <dgm:else name="Name2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.19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if>
          <dgm:else name="Name5">
            <dgm:constrLst>
              <dgm:constr type="l" for="ch" forName="Image" refType="w" fact="0.06"/>
              <dgm:constr type="t" for="ch" forName="Image" refType="h" fact="0"/>
              <dgm:constr type="w" for="ch" forName="Image" refType="w" fact="0.94"/>
              <dgm:constr type="h" for="ch" forName="Image" refType="h" fact="0.91"/>
              <dgm:constr type="l" for="ch" forName="Parent" refType="w" fact="0"/>
              <dgm:constr type="t" for="ch" forName="Parent" refType="h" fact="0.745"/>
              <dgm:constr type="w" for="ch" forName="Parent" refType="w" fact="0.81"/>
              <dgm:constr type="h" for="ch" forName="Parent" refType="h" fact="0.255"/>
            </dgm:constrLst>
          </dgm:else>
        </dgm:choose>
        <dgm:layoutNode name="Image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node0">
          <dgm:varLst>
            <dgm:bulletEnabled val="1"/>
          </dgm:varLst>
          <dgm:alg type="tx">
            <dgm:param type="txAnchorVertCh" val="mid"/>
            <dgm:param type="shpTxRTLAlignCh" val="r"/>
            <dgm:param type="lnSpAfParP" val="5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77CF62-D5B7-45CB-A85C-CC6D827E0C8E}" type="datetimeFigureOut">
              <a:rPr lang="en-AU" smtClean="0"/>
              <a:t>21/02/2018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F06696-C5BF-4F34-8C3F-901ACF22F4E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3220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CD7A-5931-46EF-AC39-B45AD6DA487E}" type="datetimeFigureOut">
              <a:rPr lang="en-AU" smtClean="0"/>
              <a:t>21/02/2018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EBAC-50EF-4580-9DF5-9D82CACD5F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38944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CD7A-5931-46EF-AC39-B45AD6DA487E}" type="datetimeFigureOut">
              <a:rPr lang="en-AU" smtClean="0"/>
              <a:t>21/02/2018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EBAC-50EF-4580-9DF5-9D82CACD5F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7430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CD7A-5931-46EF-AC39-B45AD6DA487E}" type="datetimeFigureOut">
              <a:rPr lang="en-AU" smtClean="0"/>
              <a:t>21/02/2018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EBAC-50EF-4580-9DF5-9D82CACD5F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0072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09320"/>
            <a:ext cx="1137689" cy="4274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6309320"/>
            <a:ext cx="1058061" cy="39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565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  <a:latin typeface="Arial Narrow"/>
                <a:cs typeface="Arial Narrow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09320"/>
            <a:ext cx="1137689" cy="4274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6309320"/>
            <a:ext cx="1058061" cy="39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565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09320"/>
            <a:ext cx="1137689" cy="4274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6309320"/>
            <a:ext cx="1058061" cy="39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513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09320"/>
            <a:ext cx="1137689" cy="4274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6309320"/>
            <a:ext cx="1058061" cy="39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46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CD7A-5931-46EF-AC39-B45AD6DA487E}" type="datetimeFigureOut">
              <a:rPr lang="en-AU" smtClean="0"/>
              <a:t>21/02/2018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EBAC-50EF-4580-9DF5-9D82CACD5F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2846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CD7A-5931-46EF-AC39-B45AD6DA487E}" type="datetimeFigureOut">
              <a:rPr lang="en-AU" smtClean="0"/>
              <a:t>21/02/2018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EBAC-50EF-4580-9DF5-9D82CACD5F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1394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CD7A-5931-46EF-AC39-B45AD6DA487E}" type="datetimeFigureOut">
              <a:rPr lang="en-AU" smtClean="0"/>
              <a:t>21/02/2018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EBAC-50EF-4580-9DF5-9D82CACD5F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5169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CD7A-5931-46EF-AC39-B45AD6DA487E}" type="datetimeFigureOut">
              <a:rPr lang="en-AU" smtClean="0"/>
              <a:t>21/02/2018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EBAC-50EF-4580-9DF5-9D82CACD5F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352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CD7A-5931-46EF-AC39-B45AD6DA487E}" type="datetimeFigureOut">
              <a:rPr lang="en-AU" smtClean="0"/>
              <a:t>21/02/2018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EBAC-50EF-4580-9DF5-9D82CACD5F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7969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CD7A-5931-46EF-AC39-B45AD6DA487E}" type="datetimeFigureOut">
              <a:rPr lang="en-AU" smtClean="0"/>
              <a:t>21/02/2018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EBAC-50EF-4580-9DF5-9D82CACD5F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2242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CD7A-5931-46EF-AC39-B45AD6DA487E}" type="datetimeFigureOut">
              <a:rPr lang="en-AU" smtClean="0"/>
              <a:t>21/02/2018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EBAC-50EF-4580-9DF5-9D82CACD5F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5762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5CD7A-5931-46EF-AC39-B45AD6DA487E}" type="datetimeFigureOut">
              <a:rPr lang="en-AU" smtClean="0"/>
              <a:t>21/02/2018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CEBAC-50EF-4580-9DF5-9D82CACD5F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312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5CD7A-5931-46EF-AC39-B45AD6DA487E}" type="datetimeFigureOut">
              <a:rPr lang="en-AU" smtClean="0"/>
              <a:t>21/02/2018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FCEBAC-50EF-4580-9DF5-9D82CACD5F71}" type="slidenum">
              <a:rPr lang="en-AU" smtClean="0"/>
              <a:t>‹#›</a:t>
            </a:fld>
            <a:endParaRPr lang="en-AU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309320"/>
            <a:ext cx="1137689" cy="4274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6309320"/>
            <a:ext cx="1058061" cy="398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005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  <p:sldLayoutId id="2147483664" r:id="rId14"/>
    <p:sldLayoutId id="2147483665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32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33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34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36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diagramLayout" Target="../diagrams/layout11.xml"/><Relationship Id="rId7" Type="http://schemas.openxmlformats.org/officeDocument/2006/relationships/image" Target="../media/image38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13" Type="http://schemas.openxmlformats.org/officeDocument/2006/relationships/image" Target="../media/image42.png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12" Type="http://schemas.openxmlformats.org/officeDocument/2006/relationships/image" Target="../media/image41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0" Type="http://schemas.openxmlformats.org/officeDocument/2006/relationships/diagramColors" Target="../diagrams/colors13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Relationship Id="rId1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image" Target="../media/image44.pn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diagramDrawing" Target="../diagrams/drawing19.xml"/><Relationship Id="rId18" Type="http://schemas.microsoft.com/office/2007/relationships/diagramDrawing" Target="../diagrams/drawing20.xml"/><Relationship Id="rId3" Type="http://schemas.openxmlformats.org/officeDocument/2006/relationships/diagramLayout" Target="../diagrams/layout18.xml"/><Relationship Id="rId7" Type="http://schemas.openxmlformats.org/officeDocument/2006/relationships/image" Target="../media/image36.png"/><Relationship Id="rId12" Type="http://schemas.openxmlformats.org/officeDocument/2006/relationships/diagramColors" Target="../diagrams/colors19.xml"/><Relationship Id="rId17" Type="http://schemas.openxmlformats.org/officeDocument/2006/relationships/diagramColors" Target="../diagrams/colors20.xml"/><Relationship Id="rId2" Type="http://schemas.openxmlformats.org/officeDocument/2006/relationships/diagramData" Target="../diagrams/data18.xml"/><Relationship Id="rId16" Type="http://schemas.openxmlformats.org/officeDocument/2006/relationships/diagramQuickStyle" Target="../diagrams/quickStyle2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11" Type="http://schemas.openxmlformats.org/officeDocument/2006/relationships/diagramQuickStyle" Target="../diagrams/quickStyle19.xml"/><Relationship Id="rId5" Type="http://schemas.openxmlformats.org/officeDocument/2006/relationships/diagramColors" Target="../diagrams/colors18.xml"/><Relationship Id="rId15" Type="http://schemas.openxmlformats.org/officeDocument/2006/relationships/diagramLayout" Target="../diagrams/layout20.xml"/><Relationship Id="rId10" Type="http://schemas.openxmlformats.org/officeDocument/2006/relationships/diagramLayout" Target="../diagrams/layout19.xml"/><Relationship Id="rId4" Type="http://schemas.openxmlformats.org/officeDocument/2006/relationships/diagramQuickStyle" Target="../diagrams/quickStyle18.xml"/><Relationship Id="rId9" Type="http://schemas.openxmlformats.org/officeDocument/2006/relationships/diagramData" Target="../diagrams/data19.xml"/><Relationship Id="rId14" Type="http://schemas.openxmlformats.org/officeDocument/2006/relationships/diagramData" Target="../diagrams/data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diagramLayout" Target="../diagrams/layout22.xml"/><Relationship Id="rId7" Type="http://schemas.openxmlformats.org/officeDocument/2006/relationships/image" Target="../media/image47.pn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4.xml"/><Relationship Id="rId13" Type="http://schemas.openxmlformats.org/officeDocument/2006/relationships/diagramLayout" Target="../diagrams/layout25.xml"/><Relationship Id="rId3" Type="http://schemas.openxmlformats.org/officeDocument/2006/relationships/diagramLayout" Target="../diagrams/layout23.xml"/><Relationship Id="rId7" Type="http://schemas.openxmlformats.org/officeDocument/2006/relationships/diagramData" Target="../diagrams/data24.xml"/><Relationship Id="rId12" Type="http://schemas.openxmlformats.org/officeDocument/2006/relationships/diagramData" Target="../diagrams/data25.xml"/><Relationship Id="rId2" Type="http://schemas.openxmlformats.org/officeDocument/2006/relationships/diagramData" Target="../diagrams/data23.xml"/><Relationship Id="rId16" Type="http://schemas.microsoft.com/office/2007/relationships/diagramDrawing" Target="../diagrams/drawing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11" Type="http://schemas.microsoft.com/office/2007/relationships/diagramDrawing" Target="../diagrams/drawing24.xml"/><Relationship Id="rId5" Type="http://schemas.openxmlformats.org/officeDocument/2006/relationships/diagramColors" Target="../diagrams/colors23.xml"/><Relationship Id="rId15" Type="http://schemas.openxmlformats.org/officeDocument/2006/relationships/diagramColors" Target="../diagrams/colors25.xml"/><Relationship Id="rId10" Type="http://schemas.openxmlformats.org/officeDocument/2006/relationships/diagramColors" Target="../diagrams/colors24.xml"/><Relationship Id="rId4" Type="http://schemas.openxmlformats.org/officeDocument/2006/relationships/diagramQuickStyle" Target="../diagrams/quickStyle23.xml"/><Relationship Id="rId9" Type="http://schemas.openxmlformats.org/officeDocument/2006/relationships/diagramQuickStyle" Target="../diagrams/quickStyle24.xml"/><Relationship Id="rId14" Type="http://schemas.openxmlformats.org/officeDocument/2006/relationships/diagramQuickStyle" Target="../diagrams/quickStyle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7" Type="http://schemas.openxmlformats.org/officeDocument/2006/relationships/image" Target="../media/image51.png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8.xml"/><Relationship Id="rId3" Type="http://schemas.openxmlformats.org/officeDocument/2006/relationships/diagramLayout" Target="../diagrams/layout27.xml"/><Relationship Id="rId7" Type="http://schemas.openxmlformats.org/officeDocument/2006/relationships/diagramData" Target="../diagrams/data28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11" Type="http://schemas.microsoft.com/office/2007/relationships/diagramDrawing" Target="../diagrams/drawing28.xml"/><Relationship Id="rId5" Type="http://schemas.openxmlformats.org/officeDocument/2006/relationships/diagramColors" Target="../diagrams/colors27.xml"/><Relationship Id="rId10" Type="http://schemas.openxmlformats.org/officeDocument/2006/relationships/diagramColors" Target="../diagrams/colors28.xml"/><Relationship Id="rId4" Type="http://schemas.openxmlformats.org/officeDocument/2006/relationships/diagramQuickStyle" Target="../diagrams/quickStyle27.xml"/><Relationship Id="rId9" Type="http://schemas.openxmlformats.org/officeDocument/2006/relationships/diagramQuickStyle" Target="../diagrams/quickStyle2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0.xml"/><Relationship Id="rId13" Type="http://schemas.openxmlformats.org/officeDocument/2006/relationships/diagramLayout" Target="../diagrams/layout31.xml"/><Relationship Id="rId18" Type="http://schemas.openxmlformats.org/officeDocument/2006/relationships/image" Target="../media/image53.png"/><Relationship Id="rId3" Type="http://schemas.openxmlformats.org/officeDocument/2006/relationships/diagramLayout" Target="../diagrams/layout29.xml"/><Relationship Id="rId7" Type="http://schemas.openxmlformats.org/officeDocument/2006/relationships/diagramData" Target="../diagrams/data30.xml"/><Relationship Id="rId12" Type="http://schemas.openxmlformats.org/officeDocument/2006/relationships/diagramData" Target="../diagrams/data31.xml"/><Relationship Id="rId17" Type="http://schemas.openxmlformats.org/officeDocument/2006/relationships/image" Target="../media/image52.png"/><Relationship Id="rId2" Type="http://schemas.openxmlformats.org/officeDocument/2006/relationships/diagramData" Target="../diagrams/data29.xml"/><Relationship Id="rId16" Type="http://schemas.microsoft.com/office/2007/relationships/diagramDrawing" Target="../diagrams/drawing3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9.xml"/><Relationship Id="rId11" Type="http://schemas.microsoft.com/office/2007/relationships/diagramDrawing" Target="../diagrams/drawing30.xml"/><Relationship Id="rId5" Type="http://schemas.openxmlformats.org/officeDocument/2006/relationships/diagramColors" Target="../diagrams/colors29.xml"/><Relationship Id="rId15" Type="http://schemas.openxmlformats.org/officeDocument/2006/relationships/diagramColors" Target="../diagrams/colors31.xml"/><Relationship Id="rId10" Type="http://schemas.openxmlformats.org/officeDocument/2006/relationships/diagramColors" Target="../diagrams/colors30.xml"/><Relationship Id="rId4" Type="http://schemas.openxmlformats.org/officeDocument/2006/relationships/diagramQuickStyle" Target="../diagrams/quickStyle29.xml"/><Relationship Id="rId9" Type="http://schemas.openxmlformats.org/officeDocument/2006/relationships/diagramQuickStyle" Target="../diagrams/quickStyle30.xml"/><Relationship Id="rId14" Type="http://schemas.openxmlformats.org/officeDocument/2006/relationships/diagramQuickStyle" Target="../diagrams/quickStyl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7" Type="http://schemas.openxmlformats.org/officeDocument/2006/relationships/image" Target="../media/image54.jpg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diagramLayout" Target="../diagrams/layout33.xml"/><Relationship Id="rId7" Type="http://schemas.openxmlformats.org/officeDocument/2006/relationships/image" Target="../media/image55.pn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diagramLayout" Target="../diagrams/layout34.xml"/><Relationship Id="rId7" Type="http://schemas.openxmlformats.org/officeDocument/2006/relationships/image" Target="../media/image47.png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7" Type="http://schemas.openxmlformats.org/officeDocument/2006/relationships/image" Target="../media/image57.png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3" Type="http://schemas.openxmlformats.org/officeDocument/2006/relationships/diagramLayout" Target="../diagrams/layout36.xml"/><Relationship Id="rId7" Type="http://schemas.openxmlformats.org/officeDocument/2006/relationships/image" Target="../media/image61.jpeg"/><Relationship Id="rId12" Type="http://schemas.openxmlformats.org/officeDocument/2006/relationships/image" Target="../media/image66.png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6.xml"/><Relationship Id="rId11" Type="http://schemas.openxmlformats.org/officeDocument/2006/relationships/image" Target="../media/image65.png"/><Relationship Id="rId5" Type="http://schemas.openxmlformats.org/officeDocument/2006/relationships/diagramColors" Target="../diagrams/colors36.xml"/><Relationship Id="rId10" Type="http://schemas.openxmlformats.org/officeDocument/2006/relationships/image" Target="../media/image64.png"/><Relationship Id="rId4" Type="http://schemas.openxmlformats.org/officeDocument/2006/relationships/diagramQuickStyle" Target="../diagrams/quickStyle36.xml"/><Relationship Id="rId9" Type="http://schemas.openxmlformats.org/officeDocument/2006/relationships/image" Target="../media/image63.png"/><Relationship Id="rId14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diagramQuickStyle" Target="../diagrams/quickStyle3.xml"/><Relationship Id="rId3" Type="http://schemas.openxmlformats.org/officeDocument/2006/relationships/image" Target="../media/image6.png"/><Relationship Id="rId21" Type="http://schemas.openxmlformats.org/officeDocument/2006/relationships/diagramQuickStyle" Target="../diagrams/quickStyle2.xml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diagramLayout" Target="../diagrams/layout3.xml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0" Type="http://schemas.openxmlformats.org/officeDocument/2006/relationships/diagramLayout" Target="../diagrams/layout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diagramData" Target="../diagrams/data3.xml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microsoft.com/office/2007/relationships/diagramDrawing" Target="../diagrams/drawing2.xml"/><Relationship Id="rId28" Type="http://schemas.microsoft.com/office/2007/relationships/diagramDrawing" Target="../diagrams/drawing3.xml"/><Relationship Id="rId10" Type="http://schemas.openxmlformats.org/officeDocument/2006/relationships/image" Target="../media/image13.png"/><Relationship Id="rId19" Type="http://schemas.openxmlformats.org/officeDocument/2006/relationships/diagramData" Target="../diagrams/data2.xml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diagramColors" Target="../diagrams/colors2.xml"/><Relationship Id="rId27" Type="http://schemas.openxmlformats.org/officeDocument/2006/relationships/diagramColors" Target="../diagrams/colors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8.xml"/><Relationship Id="rId13" Type="http://schemas.openxmlformats.org/officeDocument/2006/relationships/diagramLayout" Target="../diagrams/layout39.xml"/><Relationship Id="rId3" Type="http://schemas.openxmlformats.org/officeDocument/2006/relationships/diagramLayout" Target="../diagrams/layout37.xml"/><Relationship Id="rId7" Type="http://schemas.openxmlformats.org/officeDocument/2006/relationships/diagramData" Target="../diagrams/data38.xml"/><Relationship Id="rId12" Type="http://schemas.openxmlformats.org/officeDocument/2006/relationships/diagramData" Target="../diagrams/data39.xml"/><Relationship Id="rId2" Type="http://schemas.openxmlformats.org/officeDocument/2006/relationships/diagramData" Target="../diagrams/data37.xml"/><Relationship Id="rId16" Type="http://schemas.microsoft.com/office/2007/relationships/diagramDrawing" Target="../diagrams/drawing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11" Type="http://schemas.microsoft.com/office/2007/relationships/diagramDrawing" Target="../diagrams/drawing38.xml"/><Relationship Id="rId5" Type="http://schemas.openxmlformats.org/officeDocument/2006/relationships/diagramColors" Target="../diagrams/colors37.xml"/><Relationship Id="rId15" Type="http://schemas.openxmlformats.org/officeDocument/2006/relationships/diagramColors" Target="../diagrams/colors39.xml"/><Relationship Id="rId10" Type="http://schemas.openxmlformats.org/officeDocument/2006/relationships/diagramColors" Target="../diagrams/colors38.xml"/><Relationship Id="rId4" Type="http://schemas.openxmlformats.org/officeDocument/2006/relationships/diagramQuickStyle" Target="../diagrams/quickStyle37.xml"/><Relationship Id="rId9" Type="http://schemas.openxmlformats.org/officeDocument/2006/relationships/diagramQuickStyle" Target="../diagrams/quickStyle38.xml"/><Relationship Id="rId14" Type="http://schemas.openxmlformats.org/officeDocument/2006/relationships/diagramQuickStyle" Target="../diagrams/quickStyle3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diagramLayout" Target="../diagrams/layout40.xml"/><Relationship Id="rId7" Type="http://schemas.openxmlformats.org/officeDocument/2006/relationships/image" Target="../media/image47.png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diagramLayout" Target="../diagrams/layout41.xml"/><Relationship Id="rId7" Type="http://schemas.openxmlformats.org/officeDocument/2006/relationships/image" Target="../media/image55.png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41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7" Type="http://schemas.openxmlformats.org/officeDocument/2006/relationships/image" Target="../media/image55.png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42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3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3.xml"/><Relationship Id="rId5" Type="http://schemas.openxmlformats.org/officeDocument/2006/relationships/diagramColors" Target="../diagrams/colors43.xml"/><Relationship Id="rId4" Type="http://schemas.openxmlformats.org/officeDocument/2006/relationships/diagramQuickStyle" Target="../diagrams/quickStyle4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5.xml"/><Relationship Id="rId3" Type="http://schemas.openxmlformats.org/officeDocument/2006/relationships/diagramLayout" Target="../diagrams/layout44.xml"/><Relationship Id="rId7" Type="http://schemas.openxmlformats.org/officeDocument/2006/relationships/diagramData" Target="../diagrams/data45.xml"/><Relationship Id="rId12" Type="http://schemas.openxmlformats.org/officeDocument/2006/relationships/image" Target="../media/image78.png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4.xml"/><Relationship Id="rId11" Type="http://schemas.microsoft.com/office/2007/relationships/diagramDrawing" Target="../diagrams/drawing45.xml"/><Relationship Id="rId5" Type="http://schemas.openxmlformats.org/officeDocument/2006/relationships/diagramColors" Target="../diagrams/colors44.xml"/><Relationship Id="rId10" Type="http://schemas.openxmlformats.org/officeDocument/2006/relationships/diagramColors" Target="../diagrams/colors45.xml"/><Relationship Id="rId4" Type="http://schemas.openxmlformats.org/officeDocument/2006/relationships/diagramQuickStyle" Target="../diagrams/quickStyle44.xml"/><Relationship Id="rId9" Type="http://schemas.openxmlformats.org/officeDocument/2006/relationships/diagramQuickStyle" Target="../diagrams/quickStyle4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6.xml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6.xml"/><Relationship Id="rId5" Type="http://schemas.openxmlformats.org/officeDocument/2006/relationships/diagramColors" Target="../diagrams/colors46.xml"/><Relationship Id="rId4" Type="http://schemas.openxmlformats.org/officeDocument/2006/relationships/diagramQuickStyle" Target="../diagrams/quickStyle4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7.xml"/><Relationship Id="rId7" Type="http://schemas.openxmlformats.org/officeDocument/2006/relationships/image" Target="../media/image55.png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47.xml"/><Relationship Id="rId5" Type="http://schemas.openxmlformats.org/officeDocument/2006/relationships/diagramColors" Target="../diagrams/colors47.xml"/><Relationship Id="rId4" Type="http://schemas.openxmlformats.org/officeDocument/2006/relationships/diagramQuickStyle" Target="../diagrams/quickStyle4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8.xml"/><Relationship Id="rId7" Type="http://schemas.openxmlformats.org/officeDocument/2006/relationships/image" Target="../media/image87.png"/><Relationship Id="rId2" Type="http://schemas.openxmlformats.org/officeDocument/2006/relationships/diagramData" Target="../diagrams/data4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8.xml"/><Relationship Id="rId5" Type="http://schemas.openxmlformats.org/officeDocument/2006/relationships/diagramColors" Target="../diagrams/colors48.xml"/><Relationship Id="rId4" Type="http://schemas.openxmlformats.org/officeDocument/2006/relationships/diagramQuickStyle" Target="../diagrams/quickStyle4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832" y="404664"/>
            <a:ext cx="3096344" cy="3096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11760" y="4149080"/>
            <a:ext cx="416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The Rotary Foundation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63888" y="4869160"/>
            <a:ext cx="1710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Giving Programs</a:t>
            </a:r>
          </a:p>
        </p:txBody>
      </p:sp>
    </p:spTree>
    <p:extLst>
      <p:ext uri="{BB962C8B-B14F-4D97-AF65-F5344CB8AC3E}">
        <p14:creationId xmlns:p14="http://schemas.microsoft.com/office/powerpoint/2010/main" val="23829142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6914835"/>
              </p:ext>
            </p:extLst>
          </p:nvPr>
        </p:nvGraphicFramePr>
        <p:xfrm>
          <a:off x="323527" y="1052736"/>
          <a:ext cx="8363272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angle 1"/>
          <p:cNvSpPr/>
          <p:nvPr/>
        </p:nvSpPr>
        <p:spPr>
          <a:xfrm>
            <a:off x="2408917" y="404664"/>
            <a:ext cx="4192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dirty="0"/>
              <a:t>Level of Participation – All Giving Programs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46389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3105705"/>
              </p:ext>
            </p:extLst>
          </p:nvPr>
        </p:nvGraphicFramePr>
        <p:xfrm>
          <a:off x="323528" y="980728"/>
          <a:ext cx="8363272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angle 1"/>
          <p:cNvSpPr/>
          <p:nvPr/>
        </p:nvSpPr>
        <p:spPr>
          <a:xfrm>
            <a:off x="2671970" y="404664"/>
            <a:ext cx="3666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dirty="0"/>
              <a:t>Level of Participation – Major Donors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8404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8303173"/>
              </p:ext>
            </p:extLst>
          </p:nvPr>
        </p:nvGraphicFramePr>
        <p:xfrm>
          <a:off x="323528" y="1124744"/>
          <a:ext cx="8363272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2572487" y="476672"/>
            <a:ext cx="38653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dirty="0"/>
              <a:t>Level of Participation – Bequest Society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4463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26095999"/>
              </p:ext>
            </p:extLst>
          </p:nvPr>
        </p:nvGraphicFramePr>
        <p:xfrm>
          <a:off x="395536" y="119675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5508104" y="2492896"/>
            <a:ext cx="0" cy="162748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702423" y="2844971"/>
            <a:ext cx="2903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</a:rPr>
              <a:t>Programs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2502772"/>
            <a:ext cx="4489667" cy="169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0883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4347590"/>
              </p:ext>
            </p:extLst>
          </p:nvPr>
        </p:nvGraphicFramePr>
        <p:xfrm>
          <a:off x="14033" y="980728"/>
          <a:ext cx="8928992" cy="5145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/>
          <p:cNvSpPr/>
          <p:nvPr/>
        </p:nvSpPr>
        <p:spPr>
          <a:xfrm>
            <a:off x="2627784" y="246290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dirty="0"/>
              <a:t>Fundraising Programs</a:t>
            </a:r>
            <a:endParaRPr lang="en-AU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5085184"/>
            <a:ext cx="2101673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018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79334545"/>
              </p:ext>
            </p:extLst>
          </p:nvPr>
        </p:nvGraphicFramePr>
        <p:xfrm>
          <a:off x="395536" y="119675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5508104" y="2492896"/>
            <a:ext cx="0" cy="162748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618316" y="2492896"/>
            <a:ext cx="303801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rgbClr val="002060"/>
                </a:solidFill>
              </a:rPr>
              <a:t>Centurion</a:t>
            </a:r>
          </a:p>
          <a:p>
            <a:pPr algn="ctr"/>
            <a:r>
              <a:rPr lang="en-US" sz="5400" b="1" dirty="0">
                <a:solidFill>
                  <a:srgbClr val="002060"/>
                </a:solidFill>
              </a:rPr>
              <a:t>Program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2553505"/>
            <a:ext cx="4461195" cy="168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2838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996952"/>
            <a:ext cx="1273868" cy="131200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7504" y="1196752"/>
            <a:ext cx="8856984" cy="4263961"/>
          </a:xfrm>
          <a:prstGeom prst="rect">
            <a:avLst/>
          </a:prstGeom>
        </p:spPr>
        <p:txBody>
          <a:bodyPr/>
          <a:lstStyle/>
          <a:p>
            <a:pPr lvl="1" rtl="0"/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Entry Level </a:t>
            </a:r>
            <a:br>
              <a:rPr lang="en-US" sz="2800" dirty="0">
                <a:solidFill>
                  <a:schemeClr val="bg2">
                    <a:lumMod val="50000"/>
                  </a:schemeClr>
                </a:solidFill>
              </a:rPr>
            </a:b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  <a:p>
            <a:pPr lvl="1" rtl="0"/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Personal Engagement with The Rotary Foundation</a:t>
            </a:r>
            <a:br>
              <a:rPr lang="en-US" sz="2800" dirty="0">
                <a:solidFill>
                  <a:schemeClr val="bg2">
                    <a:lumMod val="50000"/>
                  </a:schemeClr>
                </a:solidFill>
              </a:rPr>
            </a:br>
            <a:endParaRPr lang="en-AU" sz="2800" dirty="0">
              <a:solidFill>
                <a:schemeClr val="bg2">
                  <a:lumMod val="50000"/>
                </a:schemeClr>
              </a:solidFill>
            </a:endParaRPr>
          </a:p>
          <a:p>
            <a:pPr lvl="1" rtl="0"/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$100 per year (local currency)</a:t>
            </a:r>
            <a:br>
              <a:rPr lang="en-US" sz="2800" dirty="0">
                <a:solidFill>
                  <a:schemeClr val="bg2">
                    <a:lumMod val="50000"/>
                  </a:schemeClr>
                </a:solidFill>
              </a:rPr>
            </a:br>
            <a:endParaRPr lang="en-AU" sz="2800" dirty="0">
              <a:solidFill>
                <a:schemeClr val="bg2">
                  <a:lumMod val="50000"/>
                </a:schemeClr>
              </a:solidFill>
            </a:endParaRPr>
          </a:p>
          <a:p>
            <a:pPr lvl="1" rtl="0"/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Annual Fund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ONLY</a:t>
            </a:r>
            <a:br>
              <a:rPr lang="en-US" sz="2800" b="1" dirty="0">
                <a:solidFill>
                  <a:schemeClr val="bg2">
                    <a:lumMod val="50000"/>
                  </a:schemeClr>
                </a:solidFill>
              </a:rPr>
            </a:br>
            <a:endParaRPr lang="en-US" sz="2800" b="1" dirty="0">
              <a:solidFill>
                <a:schemeClr val="bg2">
                  <a:lumMod val="50000"/>
                </a:schemeClr>
              </a:solidFill>
            </a:endParaRPr>
          </a:p>
          <a:p>
            <a:pPr lvl="1" rtl="0"/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District administered</a:t>
            </a:r>
            <a:br>
              <a:rPr lang="en-US" sz="2800" dirty="0">
                <a:solidFill>
                  <a:schemeClr val="bg2">
                    <a:lumMod val="50000"/>
                  </a:schemeClr>
                </a:solidFill>
              </a:rPr>
            </a:br>
            <a:endParaRPr lang="en-US" sz="2800" dirty="0">
              <a:solidFill>
                <a:schemeClr val="bg2">
                  <a:lumMod val="50000"/>
                </a:schemeClr>
              </a:solidFill>
            </a:endParaRPr>
          </a:p>
          <a:p>
            <a:pPr lvl="1" rtl="0"/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Use </a:t>
            </a:r>
            <a:r>
              <a:rPr lang="en-US" sz="2800" dirty="0">
                <a:solidFill>
                  <a:srgbClr val="002060"/>
                </a:solidFill>
              </a:rPr>
              <a:t>EREY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</a:rPr>
              <a:t> Reports to track engagement</a:t>
            </a:r>
            <a:endParaRPr lang="en-A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9792" y="404664"/>
            <a:ext cx="406919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3200" dirty="0">
                <a:solidFill>
                  <a:schemeClr val="bg2">
                    <a:lumMod val="50000"/>
                  </a:schemeClr>
                </a:solidFill>
              </a:rPr>
              <a:t>The Centurion Program</a:t>
            </a:r>
            <a:endParaRPr lang="en-AU" sz="3200" dirty="0">
              <a:solidFill>
                <a:schemeClr val="bg2">
                  <a:lumMod val="50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1693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271944061"/>
              </p:ext>
            </p:extLst>
          </p:nvPr>
        </p:nvGraphicFramePr>
        <p:xfrm>
          <a:off x="251520" y="27384"/>
          <a:ext cx="8716378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484784"/>
            <a:ext cx="795238" cy="8190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240" y="3573016"/>
            <a:ext cx="2088232" cy="78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90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09435B1-75F0-4477-841F-BDC37AE52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7D78970-8D4E-4D36-9197-F75538372F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9867462-4966-46C2-AB1D-A16FEE6DB7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F7B40F1-78B1-462A-9119-A905F5A5F0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8B43BF1-BB2B-4D6E-B076-5F6F1785FB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88291A6-EC75-4E36-8C88-E64B40DF56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C57C7CE-A669-4550-AE5F-F2A4BB53F2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CAED607-4525-4F15-A777-B713DF062C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9A0F8A7-DEEE-4D66-8C92-FABEC2A6B3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BB63DB7-70E8-4BB9-8D0C-7F0A7C574C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4000D18-E27C-464B-B75E-D2E8052F0C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43EE468-A7BE-4D37-9958-0CC7B4AB5F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029C303-5EDD-42CB-8C67-813C7DD2B1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837771332"/>
              </p:ext>
            </p:extLst>
          </p:nvPr>
        </p:nvGraphicFramePr>
        <p:xfrm>
          <a:off x="457200" y="274638"/>
          <a:ext cx="8229600" cy="867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990600"/>
            <a:ext cx="3706244" cy="479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010" y="4323233"/>
            <a:ext cx="2599971" cy="106362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4" name="Rectangle 3"/>
          <p:cNvSpPr/>
          <p:nvPr/>
        </p:nvSpPr>
        <p:spPr>
          <a:xfrm>
            <a:off x="5292080" y="2492896"/>
            <a:ext cx="72008" cy="7200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 6"/>
          <p:cNvSpPr/>
          <p:nvPr/>
        </p:nvSpPr>
        <p:spPr>
          <a:xfrm>
            <a:off x="2085145" y="25126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dirty="0"/>
              <a:t>Ways to give – Club Multiple Donor Form</a:t>
            </a:r>
            <a:br>
              <a:rPr lang="en-AU" dirty="0"/>
            </a:br>
            <a:endParaRPr lang="en-AU" dirty="0"/>
          </a:p>
        </p:txBody>
      </p:sp>
      <p:sp>
        <p:nvSpPr>
          <p:cNvPr id="9" name="Rectangle 8"/>
          <p:cNvSpPr/>
          <p:nvPr/>
        </p:nvSpPr>
        <p:spPr>
          <a:xfrm>
            <a:off x="217812" y="882252"/>
            <a:ext cx="4707632" cy="4606132"/>
          </a:xfrm>
          <a:prstGeom prst="rect">
            <a:avLst/>
          </a:prstGeom>
        </p:spPr>
        <p:txBody>
          <a:bodyPr/>
          <a:lstStyle/>
          <a:p>
            <a:pPr lvl="0" rtl="0">
              <a:buChar char="•"/>
            </a:pPr>
            <a:r>
              <a:rPr lang="en-US" dirty="0"/>
              <a:t>Give via your Club</a:t>
            </a:r>
            <a:endParaRPr lang="en-AU" dirty="0"/>
          </a:p>
          <a:p>
            <a:pPr lvl="1" rtl="0">
              <a:buChar char="•"/>
            </a:pPr>
            <a:r>
              <a:rPr lang="en-US" dirty="0">
                <a:solidFill>
                  <a:srgbClr val="005DAA"/>
                </a:solidFill>
              </a:rPr>
              <a:t>Club lists member &amp; member ID on form</a:t>
            </a:r>
            <a:br>
              <a:rPr lang="en-US" dirty="0">
                <a:solidFill>
                  <a:srgbClr val="005DAA"/>
                </a:solidFill>
              </a:rPr>
            </a:br>
            <a:endParaRPr lang="en-AU" dirty="0">
              <a:solidFill>
                <a:srgbClr val="005DAA"/>
              </a:solidFill>
            </a:endParaRPr>
          </a:p>
          <a:p>
            <a:pPr lvl="2">
              <a:buChar char="•"/>
            </a:pPr>
            <a:r>
              <a:rPr lang="en-US" dirty="0">
                <a:solidFill>
                  <a:srgbClr val="005DAA"/>
                </a:solidFill>
              </a:rPr>
              <a:t>Member gives to Club</a:t>
            </a:r>
            <a:endParaRPr lang="en-AU" dirty="0">
              <a:solidFill>
                <a:srgbClr val="005DAA"/>
              </a:solidFill>
            </a:endParaRPr>
          </a:p>
          <a:p>
            <a:pPr lvl="2">
              <a:buChar char="•"/>
            </a:pPr>
            <a:r>
              <a:rPr lang="en-US" dirty="0">
                <a:solidFill>
                  <a:srgbClr val="005DAA"/>
                </a:solidFill>
              </a:rPr>
              <a:t>Club sends form and one cheque</a:t>
            </a:r>
          </a:p>
          <a:p>
            <a:pPr lvl="3">
              <a:buChar char="•"/>
            </a:pPr>
            <a:r>
              <a:rPr lang="en-US" dirty="0">
                <a:solidFill>
                  <a:srgbClr val="005DAA"/>
                </a:solidFill>
              </a:rPr>
              <a:t>Australia – direct to RISPPO</a:t>
            </a:r>
          </a:p>
          <a:p>
            <a:pPr lvl="3">
              <a:buChar char="•"/>
            </a:pPr>
            <a:r>
              <a:rPr lang="en-US" dirty="0">
                <a:solidFill>
                  <a:srgbClr val="005DAA"/>
                </a:solidFill>
              </a:rPr>
              <a:t>NZ via Guardian Trust</a:t>
            </a:r>
            <a:br>
              <a:rPr lang="en-US" dirty="0">
                <a:solidFill>
                  <a:srgbClr val="005DAA"/>
                </a:solidFill>
              </a:rPr>
            </a:br>
            <a:endParaRPr lang="en-AU" dirty="0">
              <a:solidFill>
                <a:srgbClr val="005DAA"/>
              </a:solidFill>
            </a:endParaRPr>
          </a:p>
          <a:p>
            <a:pPr lvl="2">
              <a:buChar char="•"/>
            </a:pPr>
            <a:r>
              <a:rPr lang="en-US" dirty="0">
                <a:solidFill>
                  <a:srgbClr val="005DAA"/>
                </a:solidFill>
              </a:rPr>
              <a:t>Each member receives a tax receipt</a:t>
            </a:r>
            <a:br>
              <a:rPr lang="en-US" dirty="0">
                <a:solidFill>
                  <a:srgbClr val="005DAA"/>
                </a:solidFill>
              </a:rPr>
            </a:br>
            <a:endParaRPr lang="en-AU" dirty="0">
              <a:solidFill>
                <a:srgbClr val="005DAA"/>
              </a:solidFill>
            </a:endParaRPr>
          </a:p>
          <a:p>
            <a:pPr lvl="1" rtl="0">
              <a:buChar char="•"/>
            </a:pPr>
            <a:r>
              <a:rPr lang="en-US" dirty="0">
                <a:solidFill>
                  <a:srgbClr val="FF0000"/>
                </a:solidFill>
              </a:rPr>
              <a:t>Mark this form </a:t>
            </a:r>
            <a:r>
              <a:rPr lang="en-US" sz="1600" dirty="0">
                <a:solidFill>
                  <a:srgbClr val="FF0000"/>
                </a:solidFill>
              </a:rPr>
              <a:t>Annual Fund </a:t>
            </a:r>
            <a:r>
              <a:rPr lang="en-US" dirty="0">
                <a:solidFill>
                  <a:srgbClr val="FF0000"/>
                </a:solidFill>
              </a:rPr>
              <a:t>Only</a:t>
            </a:r>
            <a:endParaRPr lang="en-AU" dirty="0">
              <a:solidFill>
                <a:srgbClr val="FF0000"/>
              </a:solidFill>
            </a:endParaRPr>
          </a:p>
        </p:txBody>
      </p:sp>
      <p:pic>
        <p:nvPicPr>
          <p:cNvPr id="1026" name="Picture 2" descr="Image result for guardian trust nz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5145" y="5661248"/>
            <a:ext cx="2519787" cy="878210"/>
          </a:xfrm>
          <a:prstGeom prst="rect">
            <a:avLst/>
          </a:prstGeom>
          <a:noFill/>
          <a:ln w="28575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44953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84354075"/>
              </p:ext>
            </p:extLst>
          </p:nvPr>
        </p:nvGraphicFramePr>
        <p:xfrm>
          <a:off x="1066800" y="274638"/>
          <a:ext cx="7620000" cy="71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01937522"/>
              </p:ext>
            </p:extLst>
          </p:nvPr>
        </p:nvGraphicFramePr>
        <p:xfrm>
          <a:off x="457200" y="1066800"/>
          <a:ext cx="3902075" cy="3429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9468" y="1219200"/>
            <a:ext cx="3655658" cy="469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30303">
            <a:off x="4067631" y="3707157"/>
            <a:ext cx="1408707" cy="3003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4851400"/>
            <a:ext cx="2599971" cy="1063625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9" name="Rectangle 8"/>
          <p:cNvSpPr/>
          <p:nvPr/>
        </p:nvSpPr>
        <p:spPr>
          <a:xfrm>
            <a:off x="5652120" y="2890220"/>
            <a:ext cx="72008" cy="7200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Rectangle 1"/>
          <p:cNvSpPr/>
          <p:nvPr/>
        </p:nvSpPr>
        <p:spPr>
          <a:xfrm>
            <a:off x="2415309" y="3442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b="1" dirty="0"/>
              <a:t>Ways to give – Recurring Giving</a:t>
            </a:r>
            <a:br>
              <a:rPr lang="en-AU" b="1" dirty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69511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948229247"/>
              </p:ext>
            </p:extLst>
          </p:nvPr>
        </p:nvGraphicFramePr>
        <p:xfrm>
          <a:off x="395536" y="119675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5508104" y="2492896"/>
            <a:ext cx="0" cy="162748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950282" y="2492896"/>
            <a:ext cx="240803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2"/>
                </a:solidFill>
              </a:rPr>
              <a:t>Charity </a:t>
            </a:r>
          </a:p>
          <a:p>
            <a:pPr algn="ctr"/>
            <a:r>
              <a:rPr lang="en-US" sz="5400" b="1" dirty="0">
                <a:solidFill>
                  <a:schemeClr val="tx2"/>
                </a:solidFill>
              </a:rPr>
              <a:t>Giving</a:t>
            </a:r>
            <a:endParaRPr lang="en-AU" sz="5400" b="1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930" y="2547854"/>
            <a:ext cx="4257352" cy="160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9382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149" y="836711"/>
            <a:ext cx="9162149" cy="54294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04508" y="260648"/>
            <a:ext cx="2716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Ways to give – The website</a:t>
            </a:r>
          </a:p>
        </p:txBody>
      </p:sp>
    </p:spTree>
    <p:extLst>
      <p:ext uri="{BB962C8B-B14F-4D97-AF65-F5344CB8AC3E}">
        <p14:creationId xmlns:p14="http://schemas.microsoft.com/office/powerpoint/2010/main" val="6522908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108558007"/>
              </p:ext>
            </p:extLst>
          </p:nvPr>
        </p:nvGraphicFramePr>
        <p:xfrm>
          <a:off x="251520" y="980728"/>
          <a:ext cx="849694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/>
          <p:cNvSpPr/>
          <p:nvPr/>
        </p:nvSpPr>
        <p:spPr>
          <a:xfrm>
            <a:off x="3147153" y="260648"/>
            <a:ext cx="29827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000" dirty="0"/>
              <a:t>Club Centurion Action Plan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8704233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4053041"/>
              </p:ext>
            </p:extLst>
          </p:nvPr>
        </p:nvGraphicFramePr>
        <p:xfrm>
          <a:off x="457200" y="1600201"/>
          <a:ext cx="8229600" cy="3628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179512" y="1268760"/>
            <a:ext cx="8784976" cy="4968552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801351350"/>
              </p:ext>
            </p:extLst>
          </p:nvPr>
        </p:nvGraphicFramePr>
        <p:xfrm>
          <a:off x="539552" y="5445224"/>
          <a:ext cx="8064896" cy="472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Rectangle 1"/>
          <p:cNvSpPr/>
          <p:nvPr/>
        </p:nvSpPr>
        <p:spPr>
          <a:xfrm>
            <a:off x="2987824" y="332656"/>
            <a:ext cx="3075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dirty="0"/>
              <a:t>District Foundation Committee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161112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589788022"/>
              </p:ext>
            </p:extLst>
          </p:nvPr>
        </p:nvGraphicFramePr>
        <p:xfrm>
          <a:off x="611560" y="116632"/>
          <a:ext cx="8208912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924945"/>
            <a:ext cx="9144000" cy="393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527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808090210"/>
              </p:ext>
            </p:extLst>
          </p:nvPr>
        </p:nvGraphicFramePr>
        <p:xfrm>
          <a:off x="2627784" y="548680"/>
          <a:ext cx="6336704" cy="1080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228" y="2666686"/>
            <a:ext cx="1260556" cy="1298299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657788"/>
            <a:ext cx="4684820" cy="33160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1647243"/>
              </p:ext>
            </p:extLst>
          </p:nvPr>
        </p:nvGraphicFramePr>
        <p:xfrm>
          <a:off x="949591" y="5229200"/>
          <a:ext cx="2095830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084505516"/>
              </p:ext>
            </p:extLst>
          </p:nvPr>
        </p:nvGraphicFramePr>
        <p:xfrm>
          <a:off x="5220072" y="5229200"/>
          <a:ext cx="2684133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5" name="Rectangle 4"/>
          <p:cNvSpPr/>
          <p:nvPr/>
        </p:nvSpPr>
        <p:spPr>
          <a:xfrm>
            <a:off x="3779912" y="519692"/>
            <a:ext cx="2230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dirty="0"/>
              <a:t>Recognition Materials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693527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6573960"/>
              </p:ext>
            </p:extLst>
          </p:nvPr>
        </p:nvGraphicFramePr>
        <p:xfrm>
          <a:off x="457199" y="126876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/>
          <p:cNvSpPr/>
          <p:nvPr/>
        </p:nvSpPr>
        <p:spPr>
          <a:xfrm>
            <a:off x="3310853" y="260648"/>
            <a:ext cx="2522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dirty="0"/>
              <a:t>Funding  todays  projects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608161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oud Callout 1"/>
          <p:cNvSpPr/>
          <p:nvPr/>
        </p:nvSpPr>
        <p:spPr>
          <a:xfrm>
            <a:off x="107504" y="476672"/>
            <a:ext cx="8856984" cy="3240360"/>
          </a:xfrm>
          <a:prstGeom prst="cloudCallout">
            <a:avLst>
              <a:gd name="adj1" fmla="val -27107"/>
              <a:gd name="adj2" fmla="val 70626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Only one charity gives your District back 50%</a:t>
            </a:r>
          </a:p>
          <a:p>
            <a:pPr algn="ctr"/>
            <a:r>
              <a:rPr lang="en-US" sz="2400" b="1" dirty="0"/>
              <a:t>of your Annual Fund contributions after</a:t>
            </a:r>
          </a:p>
          <a:p>
            <a:pPr algn="ctr"/>
            <a:r>
              <a:rPr lang="en-US" sz="2400" b="1" dirty="0"/>
              <a:t>3 years….</a:t>
            </a:r>
          </a:p>
          <a:p>
            <a:pPr algn="ctr"/>
            <a:r>
              <a:rPr lang="en-US" sz="2000" b="1" dirty="0"/>
              <a:t>…Supporting your local and international projects</a:t>
            </a:r>
            <a:endParaRPr lang="en-AU" sz="2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4365104"/>
            <a:ext cx="4852426" cy="182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5654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14137786"/>
              </p:ext>
            </p:extLst>
          </p:nvPr>
        </p:nvGraphicFramePr>
        <p:xfrm>
          <a:off x="395536" y="119675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4932040" y="2491760"/>
            <a:ext cx="0" cy="162748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032759" y="2563092"/>
            <a:ext cx="27192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2060"/>
                </a:solidFill>
              </a:rPr>
              <a:t>Paul Harris</a:t>
            </a:r>
          </a:p>
          <a:p>
            <a:pPr algn="ctr"/>
            <a:r>
              <a:rPr lang="en-US" sz="4400" b="1" dirty="0">
                <a:solidFill>
                  <a:srgbClr val="002060"/>
                </a:solidFill>
              </a:rPr>
              <a:t> Society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2501423"/>
            <a:ext cx="4025743" cy="151724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5520" y="2595207"/>
            <a:ext cx="719529" cy="176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4681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8622"/>
            <a:ext cx="4514933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16632"/>
            <a:ext cx="1340768" cy="134076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716016" y="424582"/>
            <a:ext cx="434965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the Paul Harris Society?</a:t>
            </a:r>
            <a:endParaRPr lang="en-US" sz="54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2800" b="1" baseline="30000" dirty="0">
                <a:solidFill>
                  <a:schemeClr val="bg2">
                    <a:lumMod val="50000"/>
                  </a:schemeClr>
                </a:solidFill>
              </a:rPr>
              <a:t>US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$1,000 every year</a:t>
            </a:r>
          </a:p>
          <a:p>
            <a:pPr marL="914400" lvl="1" indent="-457200">
              <a:lnSpc>
                <a:spcPct val="150000"/>
              </a:lnSpc>
              <a:spcAft>
                <a:spcPts val="1200"/>
              </a:spcAft>
              <a:buFont typeface="Arial" pitchFamily="34" charset="0"/>
              <a:buChar char="•"/>
            </a:pP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Annual Fund</a:t>
            </a:r>
          </a:p>
          <a:p>
            <a:pPr marL="914400" lvl="1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Polio Plus</a:t>
            </a:r>
          </a:p>
          <a:p>
            <a:pPr marL="914400" lvl="1"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800" b="1" dirty="0">
                <a:solidFill>
                  <a:schemeClr val="bg2">
                    <a:lumMod val="50000"/>
                  </a:schemeClr>
                </a:solidFill>
              </a:rPr>
              <a:t>Approved Foundation grant</a:t>
            </a:r>
          </a:p>
        </p:txBody>
      </p:sp>
      <p:pic>
        <p:nvPicPr>
          <p:cNvPr id="8" name="Picture 6" descr="http://clubrunner.blob.core.windows.net/00000050176/thumb/PhotoAlbum/rotary-custom-pins-clip-art/Donor-Pin-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805264"/>
            <a:ext cx="458782" cy="905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8459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662348509"/>
              </p:ext>
            </p:extLst>
          </p:nvPr>
        </p:nvGraphicFramePr>
        <p:xfrm>
          <a:off x="457200" y="274638"/>
          <a:ext cx="8229600" cy="562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8622016"/>
              </p:ext>
            </p:extLst>
          </p:nvPr>
        </p:nvGraphicFramePr>
        <p:xfrm>
          <a:off x="457200" y="1600201"/>
          <a:ext cx="8229600" cy="3628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179512" y="1268760"/>
            <a:ext cx="8784976" cy="4968552"/>
          </a:xfrm>
          <a:prstGeom prst="round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737272385"/>
              </p:ext>
            </p:extLst>
          </p:nvPr>
        </p:nvGraphicFramePr>
        <p:xfrm>
          <a:off x="539552" y="5445224"/>
          <a:ext cx="8064896" cy="472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" name="Rectangle 1"/>
          <p:cNvSpPr/>
          <p:nvPr/>
        </p:nvSpPr>
        <p:spPr>
          <a:xfrm>
            <a:off x="3034143" y="371009"/>
            <a:ext cx="3075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dirty="0"/>
              <a:t>District Foundation Committee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7268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03648" y="1700808"/>
            <a:ext cx="58864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dirty="0"/>
              <a:t>Charities in Australia and New Zealand</a:t>
            </a:r>
          </a:p>
          <a:p>
            <a:pPr lvl="0" algn="ctr"/>
            <a:r>
              <a:rPr lang="en-US" sz="4400" dirty="0"/>
              <a:t> have a combined total </a:t>
            </a:r>
          </a:p>
          <a:p>
            <a:pPr lvl="0" algn="ctr"/>
            <a:r>
              <a:rPr lang="en-US" sz="4400" dirty="0"/>
              <a:t>income of nearly</a:t>
            </a:r>
          </a:p>
          <a:p>
            <a:pPr lvl="0" algn="ctr"/>
            <a:r>
              <a:rPr lang="en-US" sz="4400" dirty="0"/>
              <a:t> $125b annually</a:t>
            </a:r>
            <a:endParaRPr lang="en-AU" sz="4400" dirty="0"/>
          </a:p>
        </p:txBody>
      </p:sp>
    </p:spTree>
    <p:extLst>
      <p:ext uri="{BB962C8B-B14F-4D97-AF65-F5344CB8AC3E}">
        <p14:creationId xmlns:p14="http://schemas.microsoft.com/office/powerpoint/2010/main" val="25667449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886605843"/>
              </p:ext>
            </p:extLst>
          </p:nvPr>
        </p:nvGraphicFramePr>
        <p:xfrm>
          <a:off x="395536" y="116632"/>
          <a:ext cx="8208912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751117"/>
            <a:ext cx="9144000" cy="410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4664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36407842"/>
              </p:ext>
            </p:extLst>
          </p:nvPr>
        </p:nvGraphicFramePr>
        <p:xfrm>
          <a:off x="457200" y="274638"/>
          <a:ext cx="8219256" cy="562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5474128"/>
              </p:ext>
            </p:extLst>
          </p:nvPr>
        </p:nvGraphicFramePr>
        <p:xfrm>
          <a:off x="251520" y="1052736"/>
          <a:ext cx="871296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Rectangle 1"/>
          <p:cNvSpPr/>
          <p:nvPr/>
        </p:nvSpPr>
        <p:spPr>
          <a:xfrm>
            <a:off x="2981137" y="371009"/>
            <a:ext cx="3171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dirty="0"/>
              <a:t>Role of Paul Harris Society Chair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715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CE9A4CF-A985-4487-8352-0612B13CCB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476ADA0-8197-4741-99EE-938ED7C58C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4A19C8A-36A2-4A7A-8743-6A96EAC58E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E12DC2-720B-490D-A167-B952C3FC6A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A00B99C-1685-419F-B8D1-4137B3A414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7B19021-97FC-45DF-94BC-48486FE3CF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22BA4EC-5486-418F-9979-9D134D0CB2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16B7FBD-280B-49C6-80DE-67CBEA0491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273569551"/>
              </p:ext>
            </p:extLst>
          </p:nvPr>
        </p:nvGraphicFramePr>
        <p:xfrm>
          <a:off x="107504" y="548680"/>
          <a:ext cx="8856984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545168025"/>
              </p:ext>
            </p:extLst>
          </p:nvPr>
        </p:nvGraphicFramePr>
        <p:xfrm>
          <a:off x="1298802" y="5259893"/>
          <a:ext cx="2095830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531554906"/>
              </p:ext>
            </p:extLst>
          </p:nvPr>
        </p:nvGraphicFramePr>
        <p:xfrm>
          <a:off x="5364088" y="5229200"/>
          <a:ext cx="2684133" cy="394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911517"/>
            <a:ext cx="3970450" cy="28136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418287" y="644000"/>
            <a:ext cx="2230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dirty="0"/>
              <a:t>Recognition Materials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9712" y="1911517"/>
            <a:ext cx="12382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6583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311992"/>
              </p:ext>
            </p:extLst>
          </p:nvPr>
        </p:nvGraphicFramePr>
        <p:xfrm>
          <a:off x="3779912" y="1196752"/>
          <a:ext cx="4464496" cy="5001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/>
          <p:cNvSpPr/>
          <p:nvPr/>
        </p:nvSpPr>
        <p:spPr>
          <a:xfrm>
            <a:off x="4644008" y="404664"/>
            <a:ext cx="3240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000" dirty="0"/>
              <a:t>Paul Harris Society Outcomes</a:t>
            </a:r>
            <a:endParaRPr lang="en-AU" sz="2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0241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3193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data:image/jpeg;base64,/9j/4AAQSkZJRgABAQAAAQABAAD/2wCEAAkGBxQSEBUUExQVFhQWFhwXFxgWGBwdFxcYFxsXFxwcFxYYHSggHRwlIBcYITEhJykrLi4vFx8zODMsQygtLysBCgoKDg0OGxAQGywkICQ0LC80LCwsLCwsLSwsLCwsLCwsLCwsLCwsLCwsLCwsLCwsLCwsLCwsLCwsLCwsLCwsLP/AABEIAJUAcAMBEQACEQEDEQH/xAAcAAABBQEBAQAAAAAAAAAAAAAABAUGBwgBAwL/xABBEAACAQIEBAIGBwYDCQAAAAABAgMAEQQFEiEGBxMxQVEiYXGBkaEUIzJCUpKxU2JyosHCM7LwFSQlQ3OCg8PR/8QAGwEAAQUBAQAAAAAAAAAAAAAAAAECAwQGBQf/xAAyEQACAgEDAwMDAwMDBQAAAAAAAQIDEQQFIRIxQQYTURQicTJhgVKRsSPR8SQzQqHw/9oADAMBAAIRAxEAPwC7qYAUAFABRjPcD4lkVQSxAA7kmwHtJpMpcLP8C4REs65k5fhzpM3UbtaEa7e0jaujpts1eo5rj/LGSsSItPzuhBITCSsPNnVfkA1q6cPTOslxKURjvR5pzwTxwT+6YH+ypX6Xt7dcf/YnvxF+A50YRv8AFhmj9ezj+Xeqtvp7UxX2vI73UyX5LxjgsVbo4iMsfuk6X/K2965F+kvof+rWPUkP16r4fhi4R2l/IBQAUAFABQBwtSLtli4IpxxxzBlyel6c7C6RA7nyLn7q+ur2g0Go1svsjx8jJSSRRHE/GOLx5tM56d7rEuyDy27sfbW50W006SKsnhteSs5tvAlwPD0ksvQUxie20TNpYm19AJH2reFR279XXXKyMJOKeM8YD22xbw9w2mKnEHWdJek8jgxjSrx7mPdgSfM9qranetTTCNyiuiXb/cVVJvAyTCMrH0+oXIPUD6QNV7AIRckW738Qa6NWp1NUfcvccNZWMjemLeBfn+RHDLA2tZFniEiso9EG5DIPMg2+dN2rePrurCxgWdbiJcXkssccMjJdJ1Lx2NyyrsdhuKFuumtsnXNYS7t9g6JJZJNwlzIxeCKq7GeAC2hzuB+4/fbyNc/Wenqbou2h4ff9hY2tF6cKcVQZhD1IW3Gzo1taH94D9e1Yy+iyl4mv5LEZKQ93qEcdpQCgANHSny/AEP5i8ZLl2HutjPICIl7i4+8w/CL++ru26OzWXJY+0ZZPCKJyXCf7QxpXEYgrLNq0uwvrksSqkk+iLgVr9dOe3UqNMOPLK8H1Me3yOSCHDYkYQdbDYg/SI4zrOiMoymSPUSpO+/a1jteuDTuC1Tsodr6ZLjPyTOOBHm2JiOaDFRTL0XmWe4P1kdiCysh31X294q5pLrlono5Q+7sn8/uNkwyjilI81lxsiOUfq+glr/WgqASbAWBHwq5ftGqs0lenWPt+RsZrIyZVjkhkeQBtYVugfRsjtcanB72B2t41b1u3avUUQpzHCxnuJGS6sjtj8zixOX4OGSUrPFI6szIdIilYte699Pe3euXptv1Ggnd7SymPc1IlOLxyGTFT4Uoxy2CFMJbeMxMAsj6Ra7C7eoeNcOrS3ZjC+TirJc/x2JMpxZEsry1Jctx87KTNC8JRwbf4r2YWGxG960Wt1D0WrqhCf2pYa/YihFOIgyrMZsDMk0Lqslr+idQK+KyAH+X1V1LKqtzrkpLGOwxNxZo7griqLMcOJE2dbCSO+6Nb5g+B8awOr0c9LY4TLMZZRIarDgoATZjjEhieWRtKIpZj5Ad6OnrfQvIjMtcVZ8+OxcmIe41GyKfuoNlX4d/XXp20aJaXTRjjllOyWWNSuQQQbEG4PkRuK6N9CtqlW/I2MsMkHEvFDYnECeNTDJ0hG7oxDSkAamfTYb9reXeuHt2xxpi4W/cs5SJZWZI7etDGqEV0pcETk2dvS9PgQVYzBPGsTN/zU6i/w3Zf7a5uh10NRKypd4PBJJYWRKDXT6URnUcjsSNrbG1x5bVBZRVLEWhVJoeGz5v9njBqoVer1HZftS7EAP52PlXCWzOOt+olLJK54jwM160Ma45zghy2SPgTidsvxiy7mNrJKPNL9x6171wd82z6mpyivuXkkrlhmnYZQyhlNwQCD5g7g15zLs/2Li7HoaAKs5658Y8PHhUNjMS0n/TXw97foa0Hp7RfUX9bXEf8kVrwijmr0VLkqHKdFt90GEFNWXyxAp4AexqK6TjFtfDFXcsbmplXQwuWWH2cP0yfM2Q/1NYz0zPOpul5ly/zks3r7UVzW4KoUjQBSRTXdgFOABTJvjDFRoLkrnvXwJhYkvh20b9yjXKfAAr/ANteZb5pPptXhL7WXa3lFh1x15XwSGbebmY9bNZhe6xBYh7hc/M16F6Xo9vTOf8AU8lS6WWQytMQBQAUAFACjAQ65Y0/FIq/mYD+tUNxn7ennP8AYdBZkXZz1wX/AA+Bv2cwX4ow/VRWG9NycNZ0/wBX/JauXBRdekFMKACgAoAKbJZQFgckcx6WZ9PwmiZPaVsy+/Y1kvU+m6oq34LNUvBoRqw+F1fksN8GR83xXWxE0vfqSu/5mYj5Wr1Paa3VpIR+ClNrIjrp5TIwpQCgAoAfOBsL1cywiDxmU+5fTP8Alrh+oZY0Ul84/wAklX6i8+ceF6mTzEfcKSfB1B+RNYXZpuGurkWrP0mcK9WXKKIUiYBSgFABSSeEA98E4jp5lhHva06D8x0/1rib1Hq0UiSp/capbtXmsV/5F3GSgc25P4yFS0TRzgb6RdXNvABtia1uh9TQriq5oryoK9niZGKspVlNmUgggjuCDWw098L4dcGQSj0nnVhMaFKAUATfkzhdecQn9mkj/wAugf56yvqm3pojFeWT0rkvPjXB9bLsVH+KFviBcfpWIon7dsZfDX+S1NcGVR2r12mSlHKOewqTgQKACm5A9sLhnkcJGjO7GwVRck+yq2o1deng5zeB0Y5ZZfDPKTGCWGaV44tEiSad2b0GDWNrAHasVuXqGN9LrjH+SxCrBelZgnA0nSmBUvO/hdWiGNjUB0IWW330Y7MfWD4+RrQem9f7Vzrl5Ibo5RSrDv8A6+Negx6Y+MfuVcHrhsLJIfq0dz5IpY/IVDZr9PW8Smsi9DJJlPLzMsRuuGZFP3piEH5W9L5VxtV6johlQ5ZLCnJZ2JaDhzAJpQS4mU2JO2trXNza4RfADyrLQrv3bVfqJf8AtrBHsh5zTGULjIojCxteIMGUE9zqYhgPdXR1fpmyNTnF8obG4V8wuXDTuuJy6NWWRdTorBQx2KtHq23B3FxUW0bzLSr27hZ1ZKxzLh7F4ckTYaZLdyUJX84Gk/GtbVu2ls5jNL8kEq2hrFX43QmuMMZhoKkykBffJjhdYcKMW63mnF1J30x32A8i3c15pveud2ocPCLdUcLJZVcYlCkzkDhNI+rskIyHc3MSqZRiAx+2FRf4mYW/Sr+3Vuerh0fI2zsZywuJaORZFtqU3F1DC/rVgQa9P1GljqIdMmyp1ck8yTm3ioBZ4YJB5hem38no/Ks3qPStT5jNr8ksbkvBOMr5zYNx9cksR8Tp1r8V3rg37Dq6ctcxJlYmIec+VNi8Nh8Zh7yRxgk6QT6EliHt5C2/len+nb6dPqpKfGRtiyinssyyXEyrFChd2NrAXt5k+QHfethrNwoq00m5ZK8a22aPkzrCZRhcPBiZgpSJUXYkt01AJAArzuOnt1k+qEcl3KiuSL5rzowq3EMEsv8AHZFPuNz8q6tHpu+a6spfnJE7UiAcRcf/AEu98Bg1PbUULuPY11t8DXf0fp6dfe1r8cEMrE/BDG3rRRh0Rx3wsEXk1LwFMr5ZhCnboIPeFsfmDXk+qT+psbXkvQf2kgqHA4DTW/6QGjN+JMLhkLzTxoB+8CT7FG5NT16fU28QiDkl3KE5j8cNmMyhAVw0ZuinuzfjcfoPKtxsGzLTw9yz9RWtszwiGVqF25K4UPGOQOg0zHVw+wqbRafJXieb6SuBdg0DI5QMPSVlANlP4batqxHqPbaql79fHgsVTzwy3sZFHh45pkjRXEbMWCgE6QT6RHcdqy0IuzprlLvgsYSRlzOc5mxczTTvrdvgo8Ao8BXqOg0NekqxBFKU2xCTXRWO5GcpwBTW13AsXlfzC+g3gxFzhibqyi7RMe+w7oe/qNY3fNnlOfu0ruWa7Mdy8svzaGdQ0UscinsVYHv6r3vWPtotrliawTqSfYVyrdWHmCPiKjq4sbFfYx6VN/S+1c3v3v43Nes6Cqr2Yyil2KU5PIVfwRhQAUAFAEo5YYjp5vhD5yFD/wCRGT+tZ31NUp6J/wAf5Jqu5e3Mufp5Ti2vb6ort++Qn91YTQ0KeprX7lqb+0zDXrkUksI54UuACgApMLsAUuEKOfCwP07DBSRqxEI2Nu8i97Hfxrgb3pqlpJzcVnnklqbyaxNebPs2i33RlXjTBCDMMTGOyzNb2N6f91eobHarNHFlKa5GW1dfKIztqTqXYDlLkApQHXhSfp47Cv8AhnQ/zAf1rj77S7NHPHj/AHJK3yXjzvxOnKWX9pLGvwOv+wVh9hqU9bH+Szb+kzzXqBSCjIBQ+ACmOcULgKWTwISflngjNmuGAGyv1D6ggJ/W1cD1LaoaJr5Jqu5p61ec/KLaKD55ZP0sck6j0Z03sNtcex95BU+6tj6U1PVXKpvtyVro+SFcPZUuJm0vKIokQySyH7iL3IHiSSBb111921stFR/o8yb4IoLnkX4/A4FlIwcuJaUAsFliULIFBZtJU3U2BPrtVCrcNxrnGWqilFksoxZHK1UZZS6exA1gKkEPuKTSQ3ipB+BBqprYddMofKY6L5Lj5547Vg8GoP226ntATb9axHpqv/rZL4Rauf2FM16EUwoALVG59P6hRxwiwPDotJ9IL3BQalCabadA9Ikne47WtWZ1+v1FFnuRacF48k0Y5RzNslnwrBZ4mjLC66hsw8xXW2/cqtbHqh/wMnHDLH5B5SWnnxJHoooiU+BZvSa3sAX81Zf1RrOtqlE1MfJd1ZRd8k5EeZ/Dv03L3VReWL62P1soNwP4hcfCre36p6S6Ml2zyJNZRnTL8SqsdQYo6FHCmzaTY7X2uCAd9q3+4aT62qE4PtyU1w+R/wCFuHpyTiuoMLh49QOIlHYMpUiND9pirHsLb1xN23KqdSp/VP8AbhL8ksYc5GTN8EkbaoS7YdyRE7rpY6LBgR5i4+IrqbJr7Ls124Uo+P28EdkcDfWiTfZkR3wplkW1yLHuTXmFmvWw2WAncYQM3tJCf+tqyXp6lx1V8n84/sye2WY4ITWxRXCkljIHvhcOzsFUXJNtyADfw1HYVyNy1kK62pS5/A+Cy+SbZtnuMieLDxRpl11CroChZLmyscRpJ8e4Nt96yNdFU1K7PuY7pcNPzwWOUQ3HNK8hV3aWQNp+0Xu1+yk97nyrVad6XT0e9CChx+CGT6maZ4E4f+g4GKA/bA1SHzdt2+Hb3V57rL5anUuxlqHCJDVcccakzJcoVGfubvCDYXEnERp/u8xubdkkJNwfIHuD6zWz2DdFKH09z58FW2HOURabPZWihV5XZsOR0QQGjC7n0la4LDwJB2IHhU+o2av3ZPH+m+W/KBWYWB44aymOVcTDiVJlXCSzR3JAhZBrBCja7XufV7a4+s1ElKu/ScVpqOfMh6jlET+jtoV9J0texA76bathvYX71sY7pT73tt+O5BKJ4j1VdrkpecjOUKcRi3kVAxuI06a7dlBZrfFzUGl00anKS8tv+47IlJq3KyMe7G4Y5ZFlf0jEJC0iw9TYPJfTc9h7+wNcbdN1jpavdiuvHw+w+EMvken4YLwtFGB9Nw8rpPDcB3Qn0XjDGzAePtrPR3Rw1v1FkX0TSx5wyV14Qgx2aMcDHhZAdcUzMurcxoV06L+Wq5t22ro6GqqWsnqK44jJL8Z8jZy4wTvkxwaXkGNnQdNR9QCPtN+O3kOwPia5fqDclY/pq3nHlElUPLLtArML7SU7SihScZQCXMsAk8TxSqGjdSrKfEH/AF3p3VZXYpwFM88fcBy5dIZEu+GJurjcxkeEnkR4N2rabbvFWqpdOp/BWnDDyhDwtxEsWNfEYovIJIZUcgekxdNIHlc2A8t96tbjtSs0ka9N4GRm0xlSZ5HCIzKG0xKFNrKSAq/P3kmmz2umnSdVi+7GX+Ryn1MkXMJoocwlijhi0xwJCdrDqaNRkFvvgn32qhtOku1GmdnuOOG+BZ4TwJOOMtjhbDdJNAkwcMrC5N3fVqP8tXNmssnTb7km2sruRyQr4LaOTMWhdESPFRvABpuI3ZAUZb9jqXuPxVztwru+jhf1N9L/APsk0cJn3xFglfBQiOQa8FrhniksswYuT1F8WTYW8RtUW134vkro5jb8LsLPxgbOJc8TFLh26bLiEjCTSkgdUqLA2G+q3ie9dbQbbPSW2O3DqfZMjnJtEs5ecsnxRWfFqUg7qhuHl9o+6nzNc/dt8SiqtJ28joVeWXtBCqKFUBVUWAGwAGwAFZWSfVknxg9KACgAoAKE2gPOaAOpVgCp2IIuCD4EGmuPHHDArTijk7BMS+EcYdrbpa8ZPqF7r7vhXd0W+W6V5lyiN1plbYzgTM8HJqELkobrJA2oAjsQRY391aJb5o9XDps4IXW4vgj2aiYyM+IEvUY3ZpFIYntckj1d66Gju0kY9FUlj84GPLeWeuJziSdYo30ydFNEZK3cJe4UkfaA7AHtVNbZpITnP3eJeOrArb+BTluU41pRJBBiBIGurJGwsfUbWp0r9urp9pzzH47jumRJ8r5XZji5C+ItDquWeY65Cf4Af6iubbv2npgoaeC/tgdGtvuWbwpyxwmDs7DrzD78g2B/cTsP1rO63c9Tqn90sL4RNGCRNgtUElHOB+TtIsoQKUAoAKACgAoAKAOWo4fgVHy0YPcA+0Ujjh8BhHyuGQdkUexR/wDKc2GEegFNi0/AYQCnOKQNHaQQKACgAoA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243165187"/>
              </p:ext>
            </p:extLst>
          </p:nvPr>
        </p:nvGraphicFramePr>
        <p:xfrm>
          <a:off x="522269" y="5157192"/>
          <a:ext cx="7920880" cy="801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88840"/>
            <a:ext cx="5112568" cy="19268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55576" y="476672"/>
            <a:ext cx="79208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b="1" dirty="0"/>
              <a:t>Become a Paul Harris Society member and engage with our Foundation</a:t>
            </a:r>
            <a:endParaRPr lang="en-AU" sz="20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8264" y="1628800"/>
            <a:ext cx="12382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98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14137786"/>
              </p:ext>
            </p:extLst>
          </p:nvPr>
        </p:nvGraphicFramePr>
        <p:xfrm>
          <a:off x="395536" y="119675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4932040" y="2491760"/>
            <a:ext cx="0" cy="162748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48615" y="2563092"/>
            <a:ext cx="208749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2060"/>
                </a:solidFill>
              </a:rPr>
              <a:t>Bequest</a:t>
            </a:r>
          </a:p>
          <a:p>
            <a:pPr algn="ctr"/>
            <a:r>
              <a:rPr lang="en-US" sz="4400" b="1" dirty="0">
                <a:solidFill>
                  <a:srgbClr val="002060"/>
                </a:solidFill>
              </a:rPr>
              <a:t> Society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2501423"/>
            <a:ext cx="4025743" cy="1517240"/>
          </a:xfrm>
          <a:prstGeom prst="rect">
            <a:avLst/>
          </a:prstGeom>
        </p:spPr>
      </p:pic>
      <p:pic>
        <p:nvPicPr>
          <p:cNvPr id="7" name="Picture 4" descr="http://clubrunner.blob.core.windows.net/00000050176/thumb/PhotoAlbum/rotary-custom-pins-clip-art/New-Bequest-Pin-2015-Level-1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9902" y="2852936"/>
            <a:ext cx="1055026" cy="1033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8940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/>
          </p:nvPr>
        </p:nvGraphicFramePr>
        <p:xfrm>
          <a:off x="381000" y="457200"/>
          <a:ext cx="8382000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1"/>
          <p:cNvSpPr>
            <a:spLocks noGrp="1"/>
          </p:cNvSpPr>
          <p:nvPr>
            <p:ph idx="4294967295"/>
          </p:nvPr>
        </p:nvSpPr>
        <p:spPr>
          <a:xfrm>
            <a:off x="3347864" y="2132856"/>
            <a:ext cx="5415136" cy="2880844"/>
          </a:xfrm>
          <a:prstGeom prst="rect">
            <a:avLst/>
          </a:prstGeom>
        </p:spPr>
        <p:txBody>
          <a:bodyPr/>
          <a:lstStyle/>
          <a:p>
            <a:pPr marL="0" lvl="1" indent="0" algn="ctr">
              <a:buClr>
                <a:srgbClr val="01B4E7"/>
              </a:buClr>
              <a:buSzPct val="120000"/>
              <a:buNone/>
            </a:pPr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Bequest Society 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 is an individual or couple that has made a provision in their estate plan to gift a minimum </a:t>
            </a:r>
            <a:r>
              <a:rPr lang="en-US" sz="2800" b="1" baseline="30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</a:t>
            </a:r>
            <a:r>
              <a:rPr lang="en-US" sz="28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$10,000</a:t>
            </a:r>
            <a:r>
              <a:rPr lang="en-US" sz="28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to The Rotary Foundation.</a:t>
            </a:r>
          </a:p>
        </p:txBody>
      </p:sp>
      <p:sp>
        <p:nvSpPr>
          <p:cNvPr id="5" name="Footer Placeholder 13"/>
          <p:cNvSpPr txBox="1">
            <a:spLocks/>
          </p:cNvSpPr>
          <p:nvPr/>
        </p:nvSpPr>
        <p:spPr>
          <a:xfrm>
            <a:off x="1524000" y="6324600"/>
            <a:ext cx="6172201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200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47864" y="354568"/>
            <a:ext cx="5184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dirty="0"/>
              <a:t>The Bequest Society </a:t>
            </a:r>
          </a:p>
          <a:p>
            <a:pPr lvl="0" algn="ctr"/>
            <a:r>
              <a:rPr lang="en-US" dirty="0"/>
              <a:t> Doing good in the world beyond your lifetime</a:t>
            </a:r>
            <a:endParaRPr lang="en-AU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3059832" cy="6884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6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84871"/>
            <a:ext cx="3464049" cy="13460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912" y="908720"/>
            <a:ext cx="5249660" cy="48983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15816" y="3326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70748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620688"/>
            <a:ext cx="8190953" cy="55993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23196" y="116632"/>
            <a:ext cx="2535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Contributing to your DDF</a:t>
            </a:r>
          </a:p>
        </p:txBody>
      </p:sp>
      <p:sp>
        <p:nvSpPr>
          <p:cNvPr id="4" name="Rectangle 3"/>
          <p:cNvSpPr/>
          <p:nvPr/>
        </p:nvSpPr>
        <p:spPr>
          <a:xfrm>
            <a:off x="539552" y="1772816"/>
            <a:ext cx="6264696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3447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/>
          </p:nvPr>
        </p:nvGraphicFramePr>
        <p:xfrm>
          <a:off x="381000" y="457200"/>
          <a:ext cx="8382000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13"/>
          <p:cNvSpPr txBox="1">
            <a:spLocks/>
          </p:cNvSpPr>
          <p:nvPr/>
        </p:nvSpPr>
        <p:spPr>
          <a:xfrm>
            <a:off x="1524001" y="6324600"/>
            <a:ext cx="607233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rgbClr val="0070C0"/>
                </a:solidFill>
              </a:rPr>
              <a:t>The Rotary Foundation Endowment Fund – Leaving a Legacy… To Secure Tomorrow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144" y="2665248"/>
            <a:ext cx="2532630" cy="3377193"/>
          </a:xfrm>
          <a:prstGeom prst="rect">
            <a:avLst/>
          </a:prstGeom>
        </p:spPr>
      </p:pic>
      <p:pic>
        <p:nvPicPr>
          <p:cNvPr id="8" name="Picture 4" descr="http://clubrunner.blob.core.windows.net/00000050176/thumb/PhotoAlbum/rotary-custom-pins-clip-art/New-Bequest-Pin-2015-Level-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30394"/>
            <a:ext cx="817339" cy="800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clubrunner.blob.core.windows.net/00000050176/thumb/PhotoAlbum/rotary-custom-pins-clip-art/New-Bequest-Pin-2015-Level-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242" y="1406458"/>
            <a:ext cx="839007" cy="822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://clubrunner.blob.core.windows.net/00000050176/thumb/PhotoAlbum/rotary-custom-pins-clip-art/New-Bequest-Pin-2015-Level-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520" y="1425918"/>
            <a:ext cx="825156" cy="80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http://clubrunner.blob.core.windows.net/00000050176/thumb/PhotoAlbum/rotary-custom-pins-clip-art/New-Bequest-Pin-2015-Level-4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356" y="1418847"/>
            <a:ext cx="821907" cy="805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http://clubrunner.blob.core.windows.net/00000050176/thumb/PhotoAlbum/rotary-custom-pins-clip-art/New-Bequest-Pin-2015-Level-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652" y="1414187"/>
            <a:ext cx="849096" cy="83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http://clubrunner.blob.core.windows.net/00000050176/thumb/PhotoAlbum/rotary-custom-pins-clip-art/New-Bequest-Pin-2015-Level-6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692" y="1390522"/>
            <a:ext cx="889347" cy="87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770186" y="457200"/>
            <a:ext cx="2140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Recognition Material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9872" y="1421824"/>
            <a:ext cx="912280" cy="840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99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1213" y="1865863"/>
            <a:ext cx="1963597" cy="906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55" y="2925981"/>
            <a:ext cx="2370365" cy="771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6201" y="1083116"/>
            <a:ext cx="1370997" cy="610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6806" y="3779791"/>
            <a:ext cx="916205" cy="1033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1237" y="3814494"/>
            <a:ext cx="1945884" cy="104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073770"/>
            <a:ext cx="1339768" cy="610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6340" y="5020537"/>
            <a:ext cx="1891052" cy="723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2988" y="2967376"/>
            <a:ext cx="659835" cy="688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9934" y="4976355"/>
            <a:ext cx="642539" cy="736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768413" y="793943"/>
            <a:ext cx="3532512" cy="5035082"/>
          </a:xfrm>
          <a:prstGeom prst="roundRect">
            <a:avLst/>
          </a:prstGeom>
          <a:noFill/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ounded Rectangle 7"/>
          <p:cNvSpPr/>
          <p:nvPr/>
        </p:nvSpPr>
        <p:spPr>
          <a:xfrm>
            <a:off x="4624728" y="793943"/>
            <a:ext cx="3778155" cy="5035082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ounded Rectangle 8"/>
          <p:cNvSpPr/>
          <p:nvPr/>
        </p:nvSpPr>
        <p:spPr>
          <a:xfrm>
            <a:off x="5181600" y="1236177"/>
            <a:ext cx="2590800" cy="914400"/>
          </a:xfrm>
          <a:prstGeom prst="roundRect">
            <a:avLst/>
          </a:prstGeom>
          <a:solidFill>
            <a:srgbClr val="00206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Our Charity</a:t>
            </a:r>
            <a:endParaRPr lang="en-AU" sz="32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0783" y="2722221"/>
            <a:ext cx="3406046" cy="128368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5225" y="4822945"/>
            <a:ext cx="523988" cy="5239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6025" y="4804570"/>
            <a:ext cx="523988" cy="52398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6425" y="4822945"/>
            <a:ext cx="523988" cy="52398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825" y="4804570"/>
            <a:ext cx="523988" cy="52398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4825" y="4809297"/>
            <a:ext cx="523988" cy="52398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5625" y="4809297"/>
            <a:ext cx="523988" cy="523988"/>
          </a:xfrm>
          <a:prstGeom prst="rect">
            <a:avLst/>
          </a:prstGeom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8260" y="1865863"/>
            <a:ext cx="1064563" cy="967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209732443"/>
              </p:ext>
            </p:extLst>
          </p:nvPr>
        </p:nvGraphicFramePr>
        <p:xfrm>
          <a:off x="768414" y="5915059"/>
          <a:ext cx="3224410" cy="344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847978043"/>
              </p:ext>
            </p:extLst>
          </p:nvPr>
        </p:nvGraphicFramePr>
        <p:xfrm>
          <a:off x="4895715" y="5885405"/>
          <a:ext cx="2876685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  <p:sp>
        <p:nvSpPr>
          <p:cNvPr id="2" name="Rectangle 1"/>
          <p:cNvSpPr/>
          <p:nvPr/>
        </p:nvSpPr>
        <p:spPr>
          <a:xfrm>
            <a:off x="1616441" y="230031"/>
            <a:ext cx="6388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dirty="0">
                <a:solidFill>
                  <a:schemeClr val="tx2"/>
                </a:solidFill>
              </a:rPr>
              <a:t>Rotary International only has </a:t>
            </a:r>
            <a:r>
              <a:rPr lang="en-US" sz="2400" b="1" dirty="0">
                <a:solidFill>
                  <a:schemeClr val="tx2"/>
                </a:solidFill>
              </a:rPr>
              <a:t>one</a:t>
            </a:r>
            <a:r>
              <a:rPr lang="en-US" sz="2400" dirty="0">
                <a:solidFill>
                  <a:schemeClr val="tx2"/>
                </a:solidFill>
              </a:rPr>
              <a:t> official charity..</a:t>
            </a:r>
            <a:endParaRPr lang="en-AU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71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Graphic spid="3" grpId="0">
        <p:bldAsOne/>
      </p:bldGraphic>
      <p:bldGraphic spid="6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662348509"/>
              </p:ext>
            </p:extLst>
          </p:nvPr>
        </p:nvGraphicFramePr>
        <p:xfrm>
          <a:off x="457200" y="274638"/>
          <a:ext cx="8229600" cy="562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0711069"/>
              </p:ext>
            </p:extLst>
          </p:nvPr>
        </p:nvGraphicFramePr>
        <p:xfrm>
          <a:off x="457200" y="1600201"/>
          <a:ext cx="8229600" cy="3628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179512" y="1268760"/>
            <a:ext cx="8784976" cy="4968552"/>
          </a:xfrm>
          <a:prstGeom prst="roundRect">
            <a:avLst/>
          </a:prstGeom>
          <a:noFill/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737272385"/>
              </p:ext>
            </p:extLst>
          </p:nvPr>
        </p:nvGraphicFramePr>
        <p:xfrm>
          <a:off x="539552" y="5445224"/>
          <a:ext cx="8064896" cy="472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2" name="Rectangle 1"/>
          <p:cNvSpPr/>
          <p:nvPr/>
        </p:nvSpPr>
        <p:spPr>
          <a:xfrm>
            <a:off x="3034143" y="371009"/>
            <a:ext cx="3075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dirty="0"/>
              <a:t>District Foundation Committee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969696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14137786"/>
              </p:ext>
            </p:extLst>
          </p:nvPr>
        </p:nvGraphicFramePr>
        <p:xfrm>
          <a:off x="395536" y="119675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4788024" y="2491760"/>
            <a:ext cx="0" cy="162748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860032" y="2808671"/>
            <a:ext cx="2819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2060"/>
                </a:solidFill>
              </a:rPr>
              <a:t>Arch </a:t>
            </a:r>
            <a:r>
              <a:rPr lang="en-US" sz="3600" b="1" dirty="0" err="1">
                <a:solidFill>
                  <a:srgbClr val="002060"/>
                </a:solidFill>
              </a:rPr>
              <a:t>Klumph</a:t>
            </a:r>
            <a:endParaRPr lang="en-US" sz="3600" b="1" dirty="0">
              <a:solidFill>
                <a:srgbClr val="002060"/>
              </a:solidFill>
            </a:endParaRPr>
          </a:p>
          <a:p>
            <a:pPr algn="ctr"/>
            <a:r>
              <a:rPr lang="en-US" sz="3600" b="1" dirty="0">
                <a:solidFill>
                  <a:srgbClr val="002060"/>
                </a:solidFill>
              </a:rPr>
              <a:t> Society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593" y="2491760"/>
            <a:ext cx="4025743" cy="15172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2149" y="2819636"/>
            <a:ext cx="1301019" cy="1203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8871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2132856"/>
            <a:ext cx="7416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Named after the sixth president of Rotary, the Arch </a:t>
            </a:r>
            <a:r>
              <a:rPr lang="en-AU" sz="24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Klumph</a:t>
            </a:r>
            <a:r>
              <a:rPr lang="en-AU" sz="24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Society was established to </a:t>
            </a:r>
            <a:r>
              <a:rPr lang="en-AU" sz="24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acknowledge</a:t>
            </a:r>
            <a:r>
              <a:rPr lang="en-AU" sz="24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AU" sz="24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recognize</a:t>
            </a:r>
            <a:r>
              <a:rPr lang="en-AU" sz="24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The Rotary Foundation’s highest tier of donors</a:t>
            </a:r>
            <a:br>
              <a:rPr lang="en-AU" sz="24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en-AU" sz="24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Those who have contributed </a:t>
            </a:r>
            <a:r>
              <a:rPr lang="en-AU" sz="2400" baseline="30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</a:t>
            </a:r>
            <a:r>
              <a:rPr lang="en-AU" sz="24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$250,000 </a:t>
            </a:r>
            <a:r>
              <a:rPr lang="en-AU" sz="24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 more during their lifetime. Members have the opportunity to be formally inducted into the society and to have their name, portrait, and biographical information displayed at Rotary International World Headquarters. </a:t>
            </a:r>
            <a:endParaRPr lang="en-US" sz="24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0" name="Picture 2" descr="Image result for Arch Klumph Log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76672"/>
            <a:ext cx="2448272" cy="1273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19376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016901035"/>
              </p:ext>
            </p:extLst>
          </p:nvPr>
        </p:nvGraphicFramePr>
        <p:xfrm>
          <a:off x="395536" y="1412776"/>
          <a:ext cx="849694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 descr="Image result for Arch Klumph Logo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1937349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97577" y="436022"/>
            <a:ext cx="2492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AKS Members by District</a:t>
            </a:r>
          </a:p>
        </p:txBody>
      </p:sp>
    </p:spTree>
    <p:extLst>
      <p:ext uri="{BB962C8B-B14F-4D97-AF65-F5344CB8AC3E}">
        <p14:creationId xmlns:p14="http://schemas.microsoft.com/office/powerpoint/2010/main" val="10457567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7114" y="2276872"/>
            <a:ext cx="2028825" cy="1876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088" y="2353229"/>
            <a:ext cx="2000250" cy="1790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92487" y="2248454"/>
            <a:ext cx="2143125" cy="18954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35896" y="548680"/>
            <a:ext cx="2140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Recognition Material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59632" y="4365104"/>
            <a:ext cx="117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$250,000+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23928" y="4365104"/>
            <a:ext cx="117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$500,000+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88224" y="4393664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$1,000,000+</a:t>
            </a:r>
          </a:p>
        </p:txBody>
      </p:sp>
    </p:spTree>
    <p:extLst>
      <p:ext uri="{BB962C8B-B14F-4D97-AF65-F5344CB8AC3E}">
        <p14:creationId xmlns:p14="http://schemas.microsoft.com/office/powerpoint/2010/main" val="357797699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65009725"/>
              </p:ext>
            </p:extLst>
          </p:nvPr>
        </p:nvGraphicFramePr>
        <p:xfrm>
          <a:off x="395536" y="119675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5076056" y="2507624"/>
            <a:ext cx="0" cy="162748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220072" y="2582421"/>
            <a:ext cx="253409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</a:rPr>
              <a:t>Polio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532243"/>
            <a:ext cx="4104456" cy="15469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409" y="2852936"/>
            <a:ext cx="882465" cy="114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0053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11546"/>
              </p:ext>
            </p:extLst>
          </p:nvPr>
        </p:nvGraphicFramePr>
        <p:xfrm>
          <a:off x="0" y="1628800"/>
          <a:ext cx="5472608" cy="2739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0777">
                  <a:extLst>
                    <a:ext uri="{9D8B030D-6E8A-4147-A177-3AD203B41FA5}">
                      <a16:colId xmlns:a16="http://schemas.microsoft.com/office/drawing/2014/main" val="49884856"/>
                    </a:ext>
                  </a:extLst>
                </a:gridCol>
                <a:gridCol w="589423">
                  <a:extLst>
                    <a:ext uri="{9D8B030D-6E8A-4147-A177-3AD203B41FA5}">
                      <a16:colId xmlns:a16="http://schemas.microsoft.com/office/drawing/2014/main" val="309281199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58469061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884147270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60440821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128835175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val="3873400151"/>
                    </a:ext>
                  </a:extLst>
                </a:gridCol>
                <a:gridCol w="684076">
                  <a:extLst>
                    <a:ext uri="{9D8B030D-6E8A-4147-A177-3AD203B41FA5}">
                      <a16:colId xmlns:a16="http://schemas.microsoft.com/office/drawing/2014/main" val="1560272965"/>
                    </a:ext>
                  </a:extLst>
                </a:gridCol>
              </a:tblGrid>
              <a:tr h="724126"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2013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YTD 2018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Last Case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486565"/>
                  </a:ext>
                </a:extLst>
              </a:tr>
              <a:tr h="51490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Pakistan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Nov 17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56354058"/>
                  </a:ext>
                </a:extLst>
              </a:tr>
              <a:tr h="41953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Nigeria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Aug 16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65898711"/>
                  </a:ext>
                </a:extLst>
              </a:tr>
              <a:tr h="41953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Afghanistan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Jan 18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8296441"/>
                  </a:ext>
                </a:extLst>
              </a:tr>
              <a:tr h="58619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Endemic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05691863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36125" y="620688"/>
            <a:ext cx="44021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NZ" sz="20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Wild polio cases as of February 2018</a:t>
            </a:r>
            <a:endParaRPr lang="en-NZ" sz="2000" b="1" dirty="0">
              <a:solidFill>
                <a:schemeClr val="bg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2608" y="-27384"/>
            <a:ext cx="366663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4653136"/>
            <a:ext cx="33994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Fundraising Objective:</a:t>
            </a:r>
          </a:p>
          <a:p>
            <a:r>
              <a:rPr lang="en-US" dirty="0"/>
              <a:t>Every Club to contribute </a:t>
            </a:r>
            <a:r>
              <a:rPr lang="en-US" baseline="30000" dirty="0"/>
              <a:t>US</a:t>
            </a:r>
            <a:r>
              <a:rPr lang="en-US" dirty="0"/>
              <a:t>$1,500</a:t>
            </a:r>
          </a:p>
        </p:txBody>
      </p:sp>
    </p:spTree>
    <p:extLst>
      <p:ext uri="{BB962C8B-B14F-4D97-AF65-F5344CB8AC3E}">
        <p14:creationId xmlns:p14="http://schemas.microsoft.com/office/powerpoint/2010/main" val="333859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65009725"/>
              </p:ext>
            </p:extLst>
          </p:nvPr>
        </p:nvGraphicFramePr>
        <p:xfrm>
          <a:off x="395536" y="119675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5508104" y="2492896"/>
            <a:ext cx="0" cy="162748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731721" y="2583361"/>
            <a:ext cx="279595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</a:rPr>
              <a:t>Goals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583361"/>
            <a:ext cx="4104456" cy="154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828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46016" y="395953"/>
            <a:ext cx="41869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200" dirty="0"/>
              <a:t>Fundraising Goals 18-19</a:t>
            </a:r>
            <a:endParaRPr lang="en-AU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3535"/>
            <a:ext cx="8496944" cy="4525963"/>
          </a:xfrm>
        </p:spPr>
        <p:txBody>
          <a:bodyPr>
            <a:normAutofit/>
          </a:bodyPr>
          <a:lstStyle/>
          <a:p>
            <a:pPr lvl="1"/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100% EREY in every Club</a:t>
            </a:r>
            <a:endParaRPr lang="en-AU" sz="2800" dirty="0">
              <a:solidFill>
                <a:schemeClr val="bg2">
                  <a:lumMod val="25000"/>
                </a:schemeClr>
              </a:solidFill>
            </a:endParaRPr>
          </a:p>
          <a:p>
            <a:pPr lvl="1" rtl="0"/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100 </a:t>
            </a:r>
            <a:r>
              <a:rPr lang="en-US" sz="2800" b="1" dirty="0">
                <a:solidFill>
                  <a:schemeClr val="bg2">
                    <a:lumMod val="25000"/>
                  </a:schemeClr>
                </a:solidFill>
              </a:rPr>
              <a:t>new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 Paul Harris Fellows per District</a:t>
            </a:r>
          </a:p>
          <a:p>
            <a:pPr lvl="1" rtl="0"/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Average of one Paul Harris Society member per Club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en-AU" sz="2800" dirty="0">
              <a:solidFill>
                <a:schemeClr val="bg2">
                  <a:lumMod val="25000"/>
                </a:schemeClr>
              </a:solidFill>
            </a:endParaRPr>
          </a:p>
          <a:p>
            <a:pPr lvl="1" rtl="0"/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135 new Bequests </a:t>
            </a:r>
            <a:endParaRPr lang="en-AU" sz="2800" dirty="0">
              <a:solidFill>
                <a:schemeClr val="bg2">
                  <a:lumMod val="25000"/>
                </a:schemeClr>
              </a:solidFill>
            </a:endParaRPr>
          </a:p>
          <a:p>
            <a:pPr lvl="2"/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 5 per District</a:t>
            </a:r>
            <a:endParaRPr lang="en-AU" sz="2400" dirty="0">
              <a:solidFill>
                <a:schemeClr val="bg2">
                  <a:lumMod val="25000"/>
                </a:schemeClr>
              </a:solidFill>
            </a:endParaRPr>
          </a:p>
          <a:p>
            <a:pPr lvl="1" rtl="0"/>
            <a:r>
              <a:rPr lang="en-US" sz="2800" dirty="0">
                <a:solidFill>
                  <a:schemeClr val="bg2">
                    <a:lumMod val="25000"/>
                  </a:schemeClr>
                </a:solidFill>
              </a:rPr>
              <a:t>135 new Major Donors </a:t>
            </a:r>
            <a:endParaRPr lang="en-AU" sz="2800" dirty="0">
              <a:solidFill>
                <a:schemeClr val="bg2">
                  <a:lumMod val="25000"/>
                </a:schemeClr>
              </a:solidFill>
            </a:endParaRPr>
          </a:p>
          <a:p>
            <a:pPr lvl="2" rtl="0"/>
            <a:r>
              <a:rPr lang="en-US" sz="2400" dirty="0">
                <a:solidFill>
                  <a:schemeClr val="bg2">
                    <a:lumMod val="25000"/>
                  </a:schemeClr>
                </a:solidFill>
              </a:rPr>
              <a:t>5 per District</a:t>
            </a:r>
          </a:p>
          <a:p>
            <a:pPr lvl="1"/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Minimum One AKS member per District</a:t>
            </a:r>
          </a:p>
          <a:p>
            <a:pPr lvl="2" rtl="0"/>
            <a:endParaRPr lang="en-A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Picture 7" descr="Image result for rotary major donor p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176" y="5246346"/>
            <a:ext cx="786658" cy="795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clubrunner.blob.core.windows.net/00000050176/thumb/PhotoAlbum/rotary-custom-pins-clip-art/New-Bequest-Pin-2015-Level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426" y="5246346"/>
            <a:ext cx="736558" cy="72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Image result for AKS  Donor pi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73" y="5282350"/>
            <a:ext cx="700509" cy="64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clubrunner.blob.core.windows.net/00000050176/thumb/PhotoAlbum/rotary-custom-pins-clip-art/Donor-Pin-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356" y="5154514"/>
            <a:ext cx="458782" cy="905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clubrunner.blob.core.windows.net/00000050176/thumb/PhotoAlbum/rotary-custom-pins-clip-art/PHF-New-Level-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988" y="5282350"/>
            <a:ext cx="577572" cy="57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3158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82789" y="404664"/>
            <a:ext cx="70505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3200" dirty="0"/>
              <a:t>November is Foundation Month Planning</a:t>
            </a:r>
            <a:endParaRPr lang="en-AU" sz="3200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3918765"/>
              </p:ext>
            </p:extLst>
          </p:nvPr>
        </p:nvGraphicFramePr>
        <p:xfrm>
          <a:off x="457200" y="1196752"/>
          <a:ext cx="8229600" cy="4929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577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760343494"/>
              </p:ext>
            </p:extLst>
          </p:nvPr>
        </p:nvGraphicFramePr>
        <p:xfrm>
          <a:off x="251520" y="332656"/>
          <a:ext cx="8568952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061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85A55B0-CF21-4807-A64E-567BB6709F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D6A8110-87EE-48BC-983E-82AA75B6E6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CF2CC89-6870-4001-BF61-BF0DB8C64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9E4D2A2-B648-4489-B650-8E6799FCF7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1322E25-A863-4B70-B28E-D9B6CD7787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AA9B7CB-E008-4CB7-9C31-C9CBF200F7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E5B5478-AAB4-44DB-ADA9-F2625BFAEA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FA73C6D-01A8-4C47-ABB9-7D5BBDB785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D4725E9-2DD2-42E9-85B4-FEC456A252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45025949"/>
              </p:ext>
            </p:extLst>
          </p:nvPr>
        </p:nvGraphicFramePr>
        <p:xfrm>
          <a:off x="539552" y="274638"/>
          <a:ext cx="8219256" cy="562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2036558"/>
              </p:ext>
            </p:extLst>
          </p:nvPr>
        </p:nvGraphicFramePr>
        <p:xfrm>
          <a:off x="899592" y="736303"/>
          <a:ext cx="7632848" cy="54928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5301208"/>
            <a:ext cx="1964266" cy="74030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871971" y="274638"/>
            <a:ext cx="878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400" dirty="0"/>
              <a:t>Goals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20421346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25252" y="228600"/>
            <a:ext cx="8001000" cy="533400"/>
          </a:xfrm>
          <a:prstGeom prst="rect">
            <a:avLst/>
          </a:prstGeom>
        </p:spPr>
        <p:txBody>
          <a:bodyPr/>
          <a:lstStyle/>
          <a:p>
            <a:pPr lvl="0" algn="ctr" rtl="0"/>
            <a:endParaRPr lang="en-AU" sz="36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863027711"/>
              </p:ext>
            </p:extLst>
          </p:nvPr>
        </p:nvGraphicFramePr>
        <p:xfrm>
          <a:off x="282352" y="980728"/>
          <a:ext cx="868680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06435" y="233690"/>
            <a:ext cx="3438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Club Engagement Plan</a:t>
            </a:r>
          </a:p>
        </p:txBody>
      </p:sp>
    </p:spTree>
    <p:extLst>
      <p:ext uri="{BB962C8B-B14F-4D97-AF65-F5344CB8AC3E}">
        <p14:creationId xmlns:p14="http://schemas.microsoft.com/office/powerpoint/2010/main" val="241397614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14137786"/>
              </p:ext>
            </p:extLst>
          </p:nvPr>
        </p:nvGraphicFramePr>
        <p:xfrm>
          <a:off x="395536" y="1196752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4932040" y="2491760"/>
            <a:ext cx="0" cy="162748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956719" y="2659878"/>
            <a:ext cx="349429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rgbClr val="002060"/>
                </a:solidFill>
              </a:rPr>
              <a:t>Reports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501423"/>
            <a:ext cx="4025743" cy="151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7755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91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39172" y="116632"/>
            <a:ext cx="2865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Report accessible by a DRFC</a:t>
            </a:r>
          </a:p>
        </p:txBody>
      </p:sp>
    </p:spTree>
    <p:extLst>
      <p:ext uri="{BB962C8B-B14F-4D97-AF65-F5344CB8AC3E}">
        <p14:creationId xmlns:p14="http://schemas.microsoft.com/office/powerpoint/2010/main" val="89832282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565890346"/>
              </p:ext>
            </p:extLst>
          </p:nvPr>
        </p:nvGraphicFramePr>
        <p:xfrm>
          <a:off x="602593" y="260648"/>
          <a:ext cx="8208912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04" y="3241832"/>
            <a:ext cx="9111079" cy="360305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83768" y="4005064"/>
            <a:ext cx="720080" cy="285293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9052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1041"/>
            <a:ext cx="9143999" cy="47742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24744"/>
            <a:ext cx="1008112" cy="37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477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22802870"/>
              </p:ext>
            </p:extLst>
          </p:nvPr>
        </p:nvGraphicFramePr>
        <p:xfrm>
          <a:off x="342900" y="1106965"/>
          <a:ext cx="8610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angle 1"/>
          <p:cNvSpPr/>
          <p:nvPr/>
        </p:nvSpPr>
        <p:spPr>
          <a:xfrm>
            <a:off x="2183616" y="404664"/>
            <a:ext cx="49291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400" dirty="0"/>
              <a:t>Membership by Recognition  Australia</a:t>
            </a:r>
            <a:endParaRPr lang="en-AU" sz="2400" dirty="0"/>
          </a:p>
        </p:txBody>
      </p:sp>
      <p:pic>
        <p:nvPicPr>
          <p:cNvPr id="19" name="Picture 18" descr="Image result for rotary major donor pi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2011" y="5273178"/>
            <a:ext cx="786658" cy="795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clubrunner.blob.core.windows.net/00000050176/thumb/PhotoAlbum/rotary-custom-pins-clip-art/New-Bequest-Pin-2015-Level-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3897" y="5299461"/>
            <a:ext cx="736558" cy="72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8" descr="Image result for AKS  Donor pin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5096" y="5299461"/>
            <a:ext cx="700509" cy="64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clubrunner.blob.core.windows.net/00000050176/thumb/PhotoAlbum/rotary-custom-pins-clip-art/Donor-Pin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8980" y="5145342"/>
            <a:ext cx="458782" cy="905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Image result for rotary benefacto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Image result for rotary benefactor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3310" y="5273178"/>
            <a:ext cx="621697" cy="100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2480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305954265"/>
              </p:ext>
            </p:extLst>
          </p:nvPr>
        </p:nvGraphicFramePr>
        <p:xfrm>
          <a:off x="342900" y="1106965"/>
          <a:ext cx="8610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angle 1"/>
          <p:cNvSpPr/>
          <p:nvPr/>
        </p:nvSpPr>
        <p:spPr>
          <a:xfrm>
            <a:off x="1920533" y="404664"/>
            <a:ext cx="54553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sz="2400" dirty="0"/>
              <a:t>Membership by Recognition  New Zealand</a:t>
            </a:r>
            <a:endParaRPr lang="en-AU" sz="2400" dirty="0"/>
          </a:p>
        </p:txBody>
      </p:sp>
      <p:pic>
        <p:nvPicPr>
          <p:cNvPr id="19" name="Picture 18" descr="Image result for rotary major donor p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011" y="5273178"/>
            <a:ext cx="786658" cy="795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clubrunner.blob.core.windows.net/00000050176/thumb/PhotoAlbum/rotary-custom-pins-clip-art/New-Bequest-Pin-2015-Level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897" y="5299461"/>
            <a:ext cx="736558" cy="72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8" descr="Image result for AKS  Donor pi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096" y="5299461"/>
            <a:ext cx="700509" cy="64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://clubrunner.blob.core.windows.net/00000050176/thumb/PhotoAlbum/rotary-custom-pins-clip-art/Donor-Pin-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980" y="5145342"/>
            <a:ext cx="458782" cy="905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Image result for rotary benefacto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Image result for rotary benefacto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310" y="5273178"/>
            <a:ext cx="621697" cy="1008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757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/>
          </p:nvPr>
        </p:nvGraphicFramePr>
        <p:xfrm>
          <a:off x="152400" y="1066800"/>
          <a:ext cx="8839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Diagram 4"/>
          <p:cNvGraphicFramePr/>
          <p:nvPr>
            <p:extLst/>
          </p:nvPr>
        </p:nvGraphicFramePr>
        <p:xfrm>
          <a:off x="685800" y="533401"/>
          <a:ext cx="7848600" cy="457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990600" y="309860"/>
            <a:ext cx="7162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dirty="0"/>
              <a:t>EREY (Centurion) Donors by District 16-17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61300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345503003"/>
              </p:ext>
            </p:extLst>
          </p:nvPr>
        </p:nvGraphicFramePr>
        <p:xfrm>
          <a:off x="152400" y="1066800"/>
          <a:ext cx="8839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Diagram 4"/>
          <p:cNvGraphicFramePr/>
          <p:nvPr>
            <p:extLst/>
          </p:nvPr>
        </p:nvGraphicFramePr>
        <p:xfrm>
          <a:off x="685800" y="533401"/>
          <a:ext cx="7848600" cy="457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/>
          <p:cNvSpPr/>
          <p:nvPr/>
        </p:nvSpPr>
        <p:spPr>
          <a:xfrm>
            <a:off x="990600" y="309860"/>
            <a:ext cx="7162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000" dirty="0"/>
              <a:t>Paul Harris Society Members by District</a:t>
            </a: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val="1471992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</TotalTime>
  <Words>1298</Words>
  <Application>Microsoft Office PowerPoint</Application>
  <PresentationFormat>On-screen Show (4:3)</PresentationFormat>
  <Paragraphs>275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9" baseType="lpstr">
      <vt:lpstr>Arial</vt:lpstr>
      <vt:lpstr>Arial Narrow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Rotary International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Anderson (RI/SPPO)</dc:creator>
  <cp:lastModifiedBy>Joan Wilkin</cp:lastModifiedBy>
  <cp:revision>103</cp:revision>
  <dcterms:created xsi:type="dcterms:W3CDTF">2014-11-19T22:44:38Z</dcterms:created>
  <dcterms:modified xsi:type="dcterms:W3CDTF">2018-02-21T05:22:53Z</dcterms:modified>
</cp:coreProperties>
</file>